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D3C8B7"/>
    <a:srgbClr val="B39D78"/>
    <a:srgbClr val="BFBFBF"/>
    <a:srgbClr val="D2C6B4"/>
    <a:srgbClr val="000000"/>
    <a:srgbClr val="7F7F7F"/>
    <a:srgbClr val="FFFFFF"/>
    <a:srgbClr val="F6F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3955" autoAdjust="0"/>
  </p:normalViewPr>
  <p:slideViewPr>
    <p:cSldViewPr snapToGrid="0">
      <p:cViewPr varScale="1">
        <p:scale>
          <a:sx n="85" d="100"/>
          <a:sy n="85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CE3D3-9B48-4A37-BEEA-E2DA93D4A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3F19CB-839F-4EB3-BB63-0A5E795FF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FB039-8720-41D3-B16C-B6500B87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8649A-6434-4998-8910-29A338E8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A435F-C625-4B62-AD4C-213B591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9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C4606-6B1B-4B41-BD2D-B49FB5AE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E17C8A-EB72-44F1-8FFE-0E71A078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00DF2-7380-4DC5-8AE9-E47EB3CE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3DB96-5DA4-444A-ABC1-25341A265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F6B4A-06D6-452D-A438-68C34135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7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F12216-B9D1-43C9-A16F-462DEA679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E628BD-2DCE-4C0A-B326-BCC4F25B2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9819-97DC-4849-A615-BB727A5B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FC383-2DDD-4964-A567-56464FF9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D0FB4-B707-416B-B94C-4FA7B63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6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510F0-A443-41F1-B6D5-87085103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CB56C-6E5C-4FA4-AD50-C6F1EBDB0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7F2AD-67E1-4F6E-B540-D30794AD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59C04-FA84-4A78-A296-84E55EAE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5B441-2489-47A1-85AE-DA32C8B9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5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8B067-2620-4654-B678-42D36490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DBA03-F57F-4980-9482-40204250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60C01-2D7A-43F4-A654-D190D9A5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750DC5-C7F7-4A18-9BCB-61630EC0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11FBF-F37C-4107-ABCF-211AD6B4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3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59239-64E5-44C7-AD91-A67129B3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945DB-C795-48C5-8ACC-F3933F57B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FDBC49-BE45-48B0-926F-2BEAFF149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DA2D4-B3FD-4E2F-978F-EE489CBC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6CEF6F-0E29-4246-922B-0EEFFCAB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3DA885-4A4C-4676-B5CA-244DC501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4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A51E9-B503-43A9-9766-131ABF01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76F84-643A-43DF-A621-BFB7BA14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59D9A6-B620-4AB1-BCCE-D635B650F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C8693B-5F17-403F-B2A8-7557A0E4C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7C4FE1-77C6-4AA9-A186-1560CABEE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5457B0-59E2-461D-A87C-F49A7F49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EA8E0-A4BE-4D2B-8B49-EAEF0BED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80A48B-50C3-4313-9686-57FF781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2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CC726-E7FA-4F9F-A701-1B352BC2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F171B4-DAA6-4D61-A7A8-A2D57394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292FE8-CB4F-41C0-AC87-9E8C7EA8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3BA886-48C8-4D35-A2F8-C2854183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09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5B4F48-3E7F-4245-8C4A-2ACF2C6D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282AA7-E897-49E7-AA76-47E2A744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6959A4-886A-4D39-A8A8-63BEC1F9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01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CCCA4-F7AD-4F85-834C-F6D78A2D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017DF-62E4-45E9-A63E-095031A82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193CF-6102-421F-B21C-D70BEE6C2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2E389F-1542-460A-82B3-5B792D98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FF96C-CD26-4394-815C-E1934C93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352784-7195-433F-A169-C63339B7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2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4A211-0615-4B96-84DF-458E4055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6C43F1-890F-4E61-8E02-7F8E598BB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E1A38-ED92-4AF2-BF1C-E8EA3CDE2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ECEBE6-CD76-47F2-9E7B-3183CC176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F731-E0C4-470A-88E5-9FE2FC3B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A417-5E7E-456A-8172-D2A678E8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4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315D84-7DE4-49F9-A07B-AB28C9D9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E7AC9-9CEF-4E6F-BCE7-653ADFDDC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FF209-DBA1-47A4-A07B-C5CAC64AC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55B3D-207F-4AEB-92A1-06B2014A2C9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73EAF-2934-4CDB-B244-D2F6C82C0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F04A-9A93-4336-9EBE-AD57D915B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3D002-B0DF-4507-82E8-6DCFEDE0D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9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microsoft.com/office/2007/relationships/hdphoto" Target="../media/hdphoto1.wdp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22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22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4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99E9801-5054-405B-92E4-A4181E39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6" y="-10808"/>
            <a:ext cx="12211215" cy="68688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4F4121-FFB8-4B20-AED9-7E1E8D8DBFD4}"/>
              </a:ext>
            </a:extLst>
          </p:cNvPr>
          <p:cNvSpPr/>
          <p:nvPr/>
        </p:nvSpPr>
        <p:spPr>
          <a:xfrm>
            <a:off x="6979476" y="243280"/>
            <a:ext cx="92279" cy="281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37709-AB3C-4A7D-8662-41E603FDF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75" b="5321"/>
          <a:stretch/>
        </p:blipFill>
        <p:spPr>
          <a:xfrm>
            <a:off x="-488479" y="4224426"/>
            <a:ext cx="5547041" cy="2633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8C0310-8950-4D8C-A134-B3E701577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8" t="50351" r="67913"/>
          <a:stretch/>
        </p:blipFill>
        <p:spPr>
          <a:xfrm flipH="1">
            <a:off x="587229" y="6199899"/>
            <a:ext cx="339498" cy="3934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591375-EB2F-4F94-81CF-57D8A6242340}"/>
              </a:ext>
            </a:extLst>
          </p:cNvPr>
          <p:cNvSpPr/>
          <p:nvPr/>
        </p:nvSpPr>
        <p:spPr>
          <a:xfrm>
            <a:off x="-377504" y="4521667"/>
            <a:ext cx="5436066" cy="23363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300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>
            <a:extLst>
              <a:ext uri="{FF2B5EF4-FFF2-40B4-BE49-F238E27FC236}">
                <a16:creationId xmlns:a16="http://schemas.microsoft.com/office/drawing/2014/main" id="{EA35A1B9-7B64-4A35-9B02-157A99153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8751" y="1094222"/>
            <a:ext cx="629835" cy="425139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F6860D83-021C-4050-A787-52EF4D4A7E2C}"/>
              </a:ext>
            </a:extLst>
          </p:cNvPr>
          <p:cNvGrpSpPr/>
          <p:nvPr/>
        </p:nvGrpSpPr>
        <p:grpSpPr>
          <a:xfrm>
            <a:off x="10253423" y="2817680"/>
            <a:ext cx="534452" cy="534452"/>
            <a:chOff x="469782" y="2905457"/>
            <a:chExt cx="1149291" cy="1149291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AEF8A41-B64C-437B-B965-54AEDA201B35}"/>
                </a:ext>
              </a:extLst>
            </p:cNvPr>
            <p:cNvSpPr/>
            <p:nvPr/>
          </p:nvSpPr>
          <p:spPr>
            <a:xfrm>
              <a:off x="469782" y="2905457"/>
              <a:ext cx="1149291" cy="11492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으로 구부러짐 88">
              <a:extLst>
                <a:ext uri="{FF2B5EF4-FFF2-40B4-BE49-F238E27FC236}">
                  <a16:creationId xmlns:a16="http://schemas.microsoft.com/office/drawing/2014/main" id="{768721B1-AC34-44F3-86CD-5E27B9A4AD0D}"/>
                </a:ext>
              </a:extLst>
            </p:cNvPr>
            <p:cNvSpPr/>
            <p:nvPr/>
          </p:nvSpPr>
          <p:spPr>
            <a:xfrm rot="16200000" flipH="1">
              <a:off x="880316" y="2854751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화살표: 오른쪽으로 구부러짐 89">
              <a:extLst>
                <a:ext uri="{FF2B5EF4-FFF2-40B4-BE49-F238E27FC236}">
                  <a16:creationId xmlns:a16="http://schemas.microsoft.com/office/drawing/2014/main" id="{1C9A5F9D-785B-4825-94B7-4BB2DDB555B0}"/>
                </a:ext>
              </a:extLst>
            </p:cNvPr>
            <p:cNvSpPr/>
            <p:nvPr/>
          </p:nvSpPr>
          <p:spPr>
            <a:xfrm rot="16200000" flipV="1">
              <a:off x="821591" y="337983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CA1A57E-2517-4091-8D32-FF30578916E1}"/>
              </a:ext>
            </a:extLst>
          </p:cNvPr>
          <p:cNvGrpSpPr/>
          <p:nvPr/>
        </p:nvGrpSpPr>
        <p:grpSpPr>
          <a:xfrm>
            <a:off x="8477278" y="2817680"/>
            <a:ext cx="534452" cy="534452"/>
            <a:chOff x="469782" y="2905457"/>
            <a:chExt cx="1149291" cy="114929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C908B24-E265-4253-8934-7BA533CF3711}"/>
                </a:ext>
              </a:extLst>
            </p:cNvPr>
            <p:cNvSpPr/>
            <p:nvPr/>
          </p:nvSpPr>
          <p:spPr>
            <a:xfrm>
              <a:off x="469782" y="2905457"/>
              <a:ext cx="1149291" cy="11492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화살표: 오른쪽으로 구부러짐 63">
              <a:extLst>
                <a:ext uri="{FF2B5EF4-FFF2-40B4-BE49-F238E27FC236}">
                  <a16:creationId xmlns:a16="http://schemas.microsoft.com/office/drawing/2014/main" id="{9765CDEC-EEAA-4568-B0F0-0BBADB072D7B}"/>
                </a:ext>
              </a:extLst>
            </p:cNvPr>
            <p:cNvSpPr/>
            <p:nvPr/>
          </p:nvSpPr>
          <p:spPr>
            <a:xfrm rot="16200000" flipH="1">
              <a:off x="880316" y="2854751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화살표: 오른쪽으로 구부러짐 64">
              <a:extLst>
                <a:ext uri="{FF2B5EF4-FFF2-40B4-BE49-F238E27FC236}">
                  <a16:creationId xmlns:a16="http://schemas.microsoft.com/office/drawing/2014/main" id="{AA18F36D-6916-48AE-AFC3-430EE9B334FF}"/>
                </a:ext>
              </a:extLst>
            </p:cNvPr>
            <p:cNvSpPr/>
            <p:nvPr/>
          </p:nvSpPr>
          <p:spPr>
            <a:xfrm rot="16200000" flipV="1">
              <a:off x="821591" y="337983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4FF572-FF88-4D2B-987A-105F5D50E9A6}"/>
              </a:ext>
            </a:extLst>
          </p:cNvPr>
          <p:cNvSpPr/>
          <p:nvPr/>
        </p:nvSpPr>
        <p:spPr>
          <a:xfrm rot="16200000">
            <a:off x="4573699" y="1646975"/>
            <a:ext cx="3509937" cy="215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0850F7-CA1E-4713-B1C2-7A51866FFA87}"/>
              </a:ext>
            </a:extLst>
          </p:cNvPr>
          <p:cNvSpPr/>
          <p:nvPr/>
        </p:nvSpPr>
        <p:spPr>
          <a:xfrm rot="16200000">
            <a:off x="9233394" y="556066"/>
            <a:ext cx="161872" cy="5755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607B1A-36B7-40E6-8CFB-743EE2859B6B}"/>
              </a:ext>
            </a:extLst>
          </p:cNvPr>
          <p:cNvSpPr/>
          <p:nvPr/>
        </p:nvSpPr>
        <p:spPr>
          <a:xfrm>
            <a:off x="6821528" y="3047999"/>
            <a:ext cx="1555274" cy="381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F5AC28-A1D9-4D1B-AF9B-E169095B1C5E}"/>
              </a:ext>
            </a:extLst>
          </p:cNvPr>
          <p:cNvSpPr/>
          <p:nvPr/>
        </p:nvSpPr>
        <p:spPr>
          <a:xfrm>
            <a:off x="6400732" y="2053652"/>
            <a:ext cx="1090078" cy="168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39D8937-F5F4-4699-BA9F-C6BB0143E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85" y="3190589"/>
            <a:ext cx="146069" cy="1644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86A8B1-DD56-47BA-A21B-7332CFD97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97" y="3190589"/>
            <a:ext cx="146069" cy="1644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6FA13CA-D1E5-425A-B4EB-367684F21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07" y="3190589"/>
            <a:ext cx="146069" cy="1644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2957A1D-11D0-4D45-8E61-E0808D751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42" y="3194100"/>
            <a:ext cx="146069" cy="16447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4C9BC5C-98E3-4C5B-8305-352C70A4C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975" y="3194767"/>
            <a:ext cx="146069" cy="16447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6B15FA-5B3B-46EA-B40B-A563CBA4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08" y="3195434"/>
            <a:ext cx="146069" cy="1644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0D51461-2482-42EA-8FFD-A64A4232C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641" y="3196101"/>
            <a:ext cx="146069" cy="16447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F4F38FF-8054-4E96-80A6-76146A861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74" y="3196768"/>
            <a:ext cx="146069" cy="16447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0823A76-25FE-48B2-8204-4CF29AAB9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307" y="3197435"/>
            <a:ext cx="146069" cy="16447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E25A902-182E-48FB-BB32-0C7DDE607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40" y="3198102"/>
            <a:ext cx="146069" cy="1644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AC8CF94-0846-43EA-99A0-060A7EB7D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73" y="3198769"/>
            <a:ext cx="146069" cy="1644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17054AA-68D8-442E-A2EE-A6786246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306" y="3199436"/>
            <a:ext cx="146069" cy="16447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A88B073-48D8-4BFD-AB42-70619CAA3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39" y="3200103"/>
            <a:ext cx="146069" cy="16447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A00E3DC-07A1-4DE9-B161-BD5C4CDF1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972" y="3200770"/>
            <a:ext cx="146069" cy="16447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2609AD8-8534-4576-B3EA-BE29E2E93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05" y="3201437"/>
            <a:ext cx="146069" cy="1644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723ED14-2C76-4DEB-A769-83343AF4D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38" y="3202104"/>
            <a:ext cx="146069" cy="16447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966A7F1-7321-4F1A-AA45-7EBA2D906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971" y="3202771"/>
            <a:ext cx="146069" cy="164476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BE9829-90B5-4317-94B1-E0D7D096CC2C}"/>
              </a:ext>
            </a:extLst>
          </p:cNvPr>
          <p:cNvSpPr/>
          <p:nvPr/>
        </p:nvSpPr>
        <p:spPr>
          <a:xfrm>
            <a:off x="6400731" y="754505"/>
            <a:ext cx="2076547" cy="16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D95B20-9771-4410-A8A2-D515AB3D0481}"/>
              </a:ext>
            </a:extLst>
          </p:cNvPr>
          <p:cNvSpPr/>
          <p:nvPr/>
        </p:nvSpPr>
        <p:spPr>
          <a:xfrm>
            <a:off x="7178894" y="-1342"/>
            <a:ext cx="315518" cy="33234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중력장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301327B-DB93-4699-9BF3-C4679F182A0E}"/>
              </a:ext>
            </a:extLst>
          </p:cNvPr>
          <p:cNvSpPr/>
          <p:nvPr/>
        </p:nvSpPr>
        <p:spPr>
          <a:xfrm>
            <a:off x="11011925" y="3055286"/>
            <a:ext cx="1183341" cy="381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0C4EAB1-AA49-47E5-BC8E-6D7153E0C865}"/>
              </a:ext>
            </a:extLst>
          </p:cNvPr>
          <p:cNvSpPr/>
          <p:nvPr/>
        </p:nvSpPr>
        <p:spPr>
          <a:xfrm>
            <a:off x="9686664" y="-2"/>
            <a:ext cx="2505336" cy="1209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4FF492E-890A-4A8D-8340-487A92B6D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64" y="3124840"/>
            <a:ext cx="146069" cy="1644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7DE772-1763-432C-A84D-BEA3DB13A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40" y="3127572"/>
            <a:ext cx="146069" cy="164476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F7902E-ADCA-4997-BA98-B79649654355}"/>
              </a:ext>
            </a:extLst>
          </p:cNvPr>
          <p:cNvSpPr/>
          <p:nvPr/>
        </p:nvSpPr>
        <p:spPr>
          <a:xfrm rot="16200000">
            <a:off x="6935453" y="1487097"/>
            <a:ext cx="1298233" cy="1725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56A96-0916-4F9F-BD23-0280EC414C62}"/>
              </a:ext>
            </a:extLst>
          </p:cNvPr>
          <p:cNvSpPr/>
          <p:nvPr/>
        </p:nvSpPr>
        <p:spPr>
          <a:xfrm rot="10800000">
            <a:off x="7642072" y="2053652"/>
            <a:ext cx="1298233" cy="168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88F949-4BD2-4A96-82FE-FFDE83A86ED7}"/>
              </a:ext>
            </a:extLst>
          </p:cNvPr>
          <p:cNvSpPr/>
          <p:nvPr/>
        </p:nvSpPr>
        <p:spPr>
          <a:xfrm rot="10800000">
            <a:off x="7670867" y="1459431"/>
            <a:ext cx="1015896" cy="168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C4B039A-B5C1-44F6-B2AD-492782402D40}"/>
              </a:ext>
            </a:extLst>
          </p:cNvPr>
          <p:cNvSpPr/>
          <p:nvPr/>
        </p:nvSpPr>
        <p:spPr>
          <a:xfrm>
            <a:off x="6595561" y="584733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F720F3-D1C9-4157-BF2E-F40212113816}"/>
              </a:ext>
            </a:extLst>
          </p:cNvPr>
          <p:cNvSpPr/>
          <p:nvPr/>
        </p:nvSpPr>
        <p:spPr>
          <a:xfrm>
            <a:off x="6438845" y="4806623"/>
            <a:ext cx="511895" cy="303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중력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온오프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3895E0-3A8E-4CEE-89B9-C626DF23B00F}"/>
              </a:ext>
            </a:extLst>
          </p:cNvPr>
          <p:cNvSpPr/>
          <p:nvPr/>
        </p:nvSpPr>
        <p:spPr>
          <a:xfrm>
            <a:off x="7849223" y="2879139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F751D39-FF84-48EC-B69C-421CCA989F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5" t="2137" r="16624" b="76317"/>
          <a:stretch/>
        </p:blipFill>
        <p:spPr>
          <a:xfrm>
            <a:off x="7594888" y="2865920"/>
            <a:ext cx="190994" cy="22206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7BD7B6E-A0CD-4C9D-8E67-747AB6771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36203" r="14883" b="19072"/>
          <a:stretch/>
        </p:blipFill>
        <p:spPr>
          <a:xfrm>
            <a:off x="6691862" y="1823476"/>
            <a:ext cx="227560" cy="22206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A8976CE3-3277-4F88-AF6F-5C50D487FF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8308846" y="1264447"/>
            <a:ext cx="250172" cy="2208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A24FD25-84B6-40E0-8A6A-198D584B07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7710485" y="558424"/>
            <a:ext cx="250172" cy="22082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0C4D562-4FF2-4A9E-AD6B-DE969EB82A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7" t="24758" r="69111" b="48161"/>
          <a:stretch/>
        </p:blipFill>
        <p:spPr>
          <a:xfrm>
            <a:off x="8011389" y="1845031"/>
            <a:ext cx="260793" cy="26152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3F9C1C4-2C2D-4310-871B-A19DC9C28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5370" y="1464874"/>
            <a:ext cx="217038" cy="21703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FBDD19D-D050-4EA2-BFD0-3ECE53070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5936" y="1686715"/>
            <a:ext cx="199583" cy="19958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268A1FDB-CDC1-4B5F-A8AD-70D973949A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6823799" y="520289"/>
            <a:ext cx="250172" cy="22082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37D88A5-D300-4C5C-B708-0903AE0008C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8920012" y="183249"/>
            <a:ext cx="241090" cy="23363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8E7798FC-A3AC-4CEA-A37A-EDC144FABB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193" y="2165775"/>
            <a:ext cx="217038" cy="217038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DCD9E-5A07-482D-B661-0EF80DB9D5A3}"/>
              </a:ext>
            </a:extLst>
          </p:cNvPr>
          <p:cNvSpPr/>
          <p:nvPr/>
        </p:nvSpPr>
        <p:spPr>
          <a:xfrm>
            <a:off x="10464434" y="1201250"/>
            <a:ext cx="1727566" cy="1209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B9DE091-9EE4-42DF-AA42-B72D3E4806AC}"/>
              </a:ext>
            </a:extLst>
          </p:cNvPr>
          <p:cNvSpPr/>
          <p:nvPr/>
        </p:nvSpPr>
        <p:spPr>
          <a:xfrm>
            <a:off x="10464433" y="1474548"/>
            <a:ext cx="1566201" cy="74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7578785-3DDC-4048-9065-BC577C90ECF3}"/>
              </a:ext>
            </a:extLst>
          </p:cNvPr>
          <p:cNvSpPr/>
          <p:nvPr/>
        </p:nvSpPr>
        <p:spPr>
          <a:xfrm>
            <a:off x="8095000" y="1086292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26DE770-ADE3-4B09-9C3A-31D8210341A1}"/>
              </a:ext>
            </a:extLst>
          </p:cNvPr>
          <p:cNvSpPr/>
          <p:nvPr/>
        </p:nvSpPr>
        <p:spPr>
          <a:xfrm rot="1561293">
            <a:off x="9017401" y="1775271"/>
            <a:ext cx="1284815" cy="185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미끌미끌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A629CF-14C4-4F4A-9715-1261037B0EA4}"/>
              </a:ext>
            </a:extLst>
          </p:cNvPr>
          <p:cNvGrpSpPr/>
          <p:nvPr/>
        </p:nvGrpSpPr>
        <p:grpSpPr>
          <a:xfrm>
            <a:off x="6292127" y="2397076"/>
            <a:ext cx="2380239" cy="1116479"/>
            <a:chOff x="6271177" y="3081282"/>
            <a:chExt cx="2380239" cy="111647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F915F80-3A5A-4968-94E3-5D9954882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36"/>
            <a:stretch/>
          </p:blipFill>
          <p:spPr>
            <a:xfrm>
              <a:off x="6491881" y="3762024"/>
              <a:ext cx="268294" cy="27288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C4DC15-5448-40BD-A504-ED749AA8F0C3}"/>
                </a:ext>
              </a:extLst>
            </p:cNvPr>
            <p:cNvSpPr/>
            <p:nvPr/>
          </p:nvSpPr>
          <p:spPr>
            <a:xfrm>
              <a:off x="6271177" y="3081282"/>
              <a:ext cx="2380239" cy="11164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E0AEB129-1C67-48F0-8A17-B79AA05C1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2685" y="1986482"/>
            <a:ext cx="217038" cy="21703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4E1A43A-0001-46D8-A926-66DFD079DE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9376" y="1986482"/>
            <a:ext cx="217038" cy="217038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85F3A7C4-1056-4C07-B0FE-E961367DF7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36203" r="14883" b="19072"/>
          <a:stretch/>
        </p:blipFill>
        <p:spPr>
          <a:xfrm>
            <a:off x="10985967" y="2017815"/>
            <a:ext cx="227560" cy="22206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9403F999-AE54-4126-B06F-A11ED1B4C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201" y="2068309"/>
            <a:ext cx="146069" cy="164476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CA07F620-B828-43B7-AF31-96A4749B98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11197723" y="2861792"/>
            <a:ext cx="250172" cy="22082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80C415E5-0B87-47EE-ABFC-DDF7964D6F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7" t="24758" r="69111" b="48161"/>
          <a:stretch/>
        </p:blipFill>
        <p:spPr>
          <a:xfrm>
            <a:off x="11527939" y="2832808"/>
            <a:ext cx="260793" cy="261521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7C1A8F3-DEAB-4283-8B04-17056820CF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69" y="2379589"/>
            <a:ext cx="343860" cy="34386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917F1805-5BB0-4494-9827-EDC582AB7D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4" y="1575023"/>
            <a:ext cx="343860" cy="343860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55F168F-E337-4E23-981C-CD08419DFD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994" y="558424"/>
            <a:ext cx="343860" cy="3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1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F586D418-903F-418E-BEDA-302025E5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3109845"/>
            <a:ext cx="6366363" cy="3752575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1D50E5-FB40-400B-A0AE-41623C6B3F14}"/>
              </a:ext>
            </a:extLst>
          </p:cNvPr>
          <p:cNvSpPr/>
          <p:nvPr/>
        </p:nvSpPr>
        <p:spPr>
          <a:xfrm>
            <a:off x="6589857" y="2560479"/>
            <a:ext cx="1264242" cy="2916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중력장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85D59-327E-4D72-A76C-C6FCEC50606A}"/>
              </a:ext>
            </a:extLst>
          </p:cNvPr>
          <p:cNvSpPr/>
          <p:nvPr/>
        </p:nvSpPr>
        <p:spPr>
          <a:xfrm>
            <a:off x="5648121" y="3114674"/>
            <a:ext cx="946541" cy="1376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36EE46D-D715-41F0-A536-0E18FA8FFA34}"/>
              </a:ext>
            </a:extLst>
          </p:cNvPr>
          <p:cNvSpPr/>
          <p:nvPr/>
        </p:nvSpPr>
        <p:spPr>
          <a:xfrm>
            <a:off x="3759681" y="3263153"/>
            <a:ext cx="2834981" cy="108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C63789-D029-409A-99BD-2C4C165FA038}"/>
              </a:ext>
            </a:extLst>
          </p:cNvPr>
          <p:cNvSpPr/>
          <p:nvPr/>
        </p:nvSpPr>
        <p:spPr>
          <a:xfrm>
            <a:off x="2854412" y="2452496"/>
            <a:ext cx="511895" cy="303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중력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온오프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C77234-C708-4C36-85BB-6AEC02B55DC6}"/>
              </a:ext>
            </a:extLst>
          </p:cNvPr>
          <p:cNvSpPr/>
          <p:nvPr/>
        </p:nvSpPr>
        <p:spPr>
          <a:xfrm>
            <a:off x="2352833" y="2519975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FFCAB0-268B-4278-B064-76AE89CBE190}"/>
              </a:ext>
            </a:extLst>
          </p:cNvPr>
          <p:cNvSpPr/>
          <p:nvPr/>
        </p:nvSpPr>
        <p:spPr>
          <a:xfrm>
            <a:off x="6343650" y="6696634"/>
            <a:ext cx="1555274" cy="161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5FF766-DF1D-485A-A2C4-C4AA2E10F313}"/>
              </a:ext>
            </a:extLst>
          </p:cNvPr>
          <p:cNvSpPr/>
          <p:nvPr/>
        </p:nvSpPr>
        <p:spPr>
          <a:xfrm>
            <a:off x="6343650" y="5961528"/>
            <a:ext cx="1555274" cy="161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C67C7-2184-4D78-9000-126BC6B6B0B6}"/>
              </a:ext>
            </a:extLst>
          </p:cNvPr>
          <p:cNvSpPr/>
          <p:nvPr/>
        </p:nvSpPr>
        <p:spPr>
          <a:xfrm>
            <a:off x="6594662" y="5800162"/>
            <a:ext cx="1555274" cy="161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5BD9D1-6F1B-4BBB-A5E1-510AB22A92EE}"/>
              </a:ext>
            </a:extLst>
          </p:cNvPr>
          <p:cNvSpPr/>
          <p:nvPr/>
        </p:nvSpPr>
        <p:spPr>
          <a:xfrm>
            <a:off x="6845674" y="5638796"/>
            <a:ext cx="1555274" cy="161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0C27AD-2652-4687-980D-3349E0B99C4A}"/>
              </a:ext>
            </a:extLst>
          </p:cNvPr>
          <p:cNvSpPr/>
          <p:nvPr/>
        </p:nvSpPr>
        <p:spPr>
          <a:xfrm>
            <a:off x="7079774" y="5477430"/>
            <a:ext cx="1555274" cy="161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9FC3E-6ED4-4CFF-B7F7-9D568E997C6F}"/>
              </a:ext>
            </a:extLst>
          </p:cNvPr>
          <p:cNvSpPr/>
          <p:nvPr/>
        </p:nvSpPr>
        <p:spPr>
          <a:xfrm>
            <a:off x="7854100" y="3429000"/>
            <a:ext cx="2953973" cy="2693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A74B9-DB76-40AC-ABE7-CE6CE2D71D87}"/>
              </a:ext>
            </a:extLst>
          </p:cNvPr>
          <p:cNvSpPr/>
          <p:nvPr/>
        </p:nvSpPr>
        <p:spPr>
          <a:xfrm>
            <a:off x="7306236" y="6696633"/>
            <a:ext cx="2008093" cy="16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DBFC15-4EB2-45CB-9AA2-7D9DEAD775A4}"/>
              </a:ext>
            </a:extLst>
          </p:cNvPr>
          <p:cNvSpPr/>
          <p:nvPr/>
        </p:nvSpPr>
        <p:spPr>
          <a:xfrm rot="5400000">
            <a:off x="9878005" y="4463320"/>
            <a:ext cx="4206648" cy="421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3055BE-E8D1-4221-984D-BD8582AD9C41}"/>
              </a:ext>
            </a:extLst>
          </p:cNvPr>
          <p:cNvSpPr/>
          <p:nvPr/>
        </p:nvSpPr>
        <p:spPr>
          <a:xfrm rot="16200000">
            <a:off x="8130445" y="3369161"/>
            <a:ext cx="2423602" cy="2761129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D57B4B-B793-412F-BC8C-87719A510C09}"/>
              </a:ext>
            </a:extLst>
          </p:cNvPr>
          <p:cNvSpPr/>
          <p:nvPr/>
        </p:nvSpPr>
        <p:spPr>
          <a:xfrm>
            <a:off x="8094740" y="3552774"/>
            <a:ext cx="1288165" cy="238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숨겨진 장소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3D4C80-270A-4CA3-9CA6-77027E830121}"/>
              </a:ext>
            </a:extLst>
          </p:cNvPr>
          <p:cNvSpPr/>
          <p:nvPr/>
        </p:nvSpPr>
        <p:spPr>
          <a:xfrm>
            <a:off x="9262664" y="3552773"/>
            <a:ext cx="1501693" cy="4328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두둥실 떠오르는 무중력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116FADA-A70A-4450-BEBC-C43081FE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3363" y="5561901"/>
            <a:ext cx="629835" cy="42513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39282EED-9804-462F-A25E-D57634636488}"/>
              </a:ext>
            </a:extLst>
          </p:cNvPr>
          <p:cNvSpPr/>
          <p:nvPr/>
        </p:nvSpPr>
        <p:spPr>
          <a:xfrm>
            <a:off x="10479612" y="5553971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41776E-E81C-4D4B-909D-0874C5919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910" y="6555156"/>
            <a:ext cx="182825" cy="12146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42D8FE9-2F75-46D6-8C7C-AF54657A5F9E}"/>
              </a:ext>
            </a:extLst>
          </p:cNvPr>
          <p:cNvGrpSpPr/>
          <p:nvPr/>
        </p:nvGrpSpPr>
        <p:grpSpPr>
          <a:xfrm>
            <a:off x="10801357" y="5891504"/>
            <a:ext cx="323208" cy="231388"/>
            <a:chOff x="10804553" y="5800162"/>
            <a:chExt cx="323208" cy="23138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91F9BEC-8DE2-4596-B2D0-3149A52EC163}"/>
                </a:ext>
              </a:extLst>
            </p:cNvPr>
            <p:cNvSpPr/>
            <p:nvPr/>
          </p:nvSpPr>
          <p:spPr>
            <a:xfrm rot="5400000">
              <a:off x="10917659" y="5821449"/>
              <a:ext cx="96995" cy="323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5BDA32-0C82-4206-AE42-1F2AE69B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0794" y="5800162"/>
              <a:ext cx="182825" cy="12146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D4A7B8D-6398-4515-80B8-720193AD03E1}"/>
              </a:ext>
            </a:extLst>
          </p:cNvPr>
          <p:cNvGrpSpPr/>
          <p:nvPr/>
        </p:nvGrpSpPr>
        <p:grpSpPr>
          <a:xfrm>
            <a:off x="11467545" y="5361736"/>
            <a:ext cx="323208" cy="231388"/>
            <a:chOff x="10804553" y="5800162"/>
            <a:chExt cx="323208" cy="2313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869878-6904-4EE7-AD9E-6791AC92454B}"/>
                </a:ext>
              </a:extLst>
            </p:cNvPr>
            <p:cNvSpPr/>
            <p:nvPr/>
          </p:nvSpPr>
          <p:spPr>
            <a:xfrm rot="5400000">
              <a:off x="10917659" y="5821449"/>
              <a:ext cx="96995" cy="323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58F374-C5E3-4C34-B706-E6BD29D3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0794" y="5800162"/>
              <a:ext cx="182825" cy="121467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F4B95CA-6D4A-49C0-862A-540D2EFF90C4}"/>
              </a:ext>
            </a:extLst>
          </p:cNvPr>
          <p:cNvGrpSpPr/>
          <p:nvPr/>
        </p:nvGrpSpPr>
        <p:grpSpPr>
          <a:xfrm>
            <a:off x="10801357" y="4905981"/>
            <a:ext cx="323208" cy="231388"/>
            <a:chOff x="10804553" y="5800162"/>
            <a:chExt cx="323208" cy="23138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EE30F5-F946-4F2E-9C9D-7ABA16EB3E33}"/>
                </a:ext>
              </a:extLst>
            </p:cNvPr>
            <p:cNvSpPr/>
            <p:nvPr/>
          </p:nvSpPr>
          <p:spPr>
            <a:xfrm rot="5400000">
              <a:off x="10917659" y="5821449"/>
              <a:ext cx="96995" cy="323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9F7B2E-9EA2-430E-8A6A-83DE90F80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0794" y="5800162"/>
              <a:ext cx="182825" cy="12146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BB84D6-4B24-43E2-8633-B8E698F7777A}"/>
              </a:ext>
            </a:extLst>
          </p:cNvPr>
          <p:cNvGrpSpPr/>
          <p:nvPr/>
        </p:nvGrpSpPr>
        <p:grpSpPr>
          <a:xfrm>
            <a:off x="11440433" y="4305369"/>
            <a:ext cx="323208" cy="231388"/>
            <a:chOff x="10804553" y="5800162"/>
            <a:chExt cx="323208" cy="23138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876E6C4-BFEA-4D23-9D97-0551CB635F94}"/>
                </a:ext>
              </a:extLst>
            </p:cNvPr>
            <p:cNvSpPr/>
            <p:nvPr/>
          </p:nvSpPr>
          <p:spPr>
            <a:xfrm rot="5400000">
              <a:off x="10917659" y="5821449"/>
              <a:ext cx="96995" cy="323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C56AD7C-DC65-4299-B8B4-1B91D108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0794" y="5800162"/>
              <a:ext cx="182825" cy="121467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3B84A-5370-4516-B610-305D07FA9ABD}"/>
              </a:ext>
            </a:extLst>
          </p:cNvPr>
          <p:cNvGrpSpPr/>
          <p:nvPr/>
        </p:nvGrpSpPr>
        <p:grpSpPr>
          <a:xfrm>
            <a:off x="10785566" y="3813529"/>
            <a:ext cx="323208" cy="231388"/>
            <a:chOff x="10804553" y="5800162"/>
            <a:chExt cx="323208" cy="23138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3EF8070-17AD-4A04-934D-BD248A4E737A}"/>
                </a:ext>
              </a:extLst>
            </p:cNvPr>
            <p:cNvSpPr/>
            <p:nvPr/>
          </p:nvSpPr>
          <p:spPr>
            <a:xfrm rot="5400000">
              <a:off x="10917659" y="5821449"/>
              <a:ext cx="96995" cy="323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47AC805-75B3-4554-914C-2B1F7BAB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0794" y="5800162"/>
              <a:ext cx="182825" cy="121467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DD32529-7C35-4FB5-BDFF-B355F6C56277}"/>
              </a:ext>
            </a:extLst>
          </p:cNvPr>
          <p:cNvSpPr/>
          <p:nvPr/>
        </p:nvSpPr>
        <p:spPr>
          <a:xfrm rot="5400000">
            <a:off x="11553539" y="3332341"/>
            <a:ext cx="96995" cy="323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873F3D-8BDC-4A6F-A48D-84199CEF8089}"/>
              </a:ext>
            </a:extLst>
          </p:cNvPr>
          <p:cNvSpPr/>
          <p:nvPr/>
        </p:nvSpPr>
        <p:spPr>
          <a:xfrm>
            <a:off x="6544523" y="2371463"/>
            <a:ext cx="5647477" cy="1992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737F82A-BA39-4C98-A2C9-56E88A5B6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60448" y="3537927"/>
            <a:ext cx="146069" cy="1644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A818129-3B9A-4D47-951C-2056F0BFF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69347" y="4048236"/>
            <a:ext cx="146069" cy="1644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5FFCACA-6385-4D27-A628-9ABC1BF42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34099" y="4543466"/>
            <a:ext cx="146069" cy="16447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2C9E6C9-A6BE-4C13-A7AD-327BDAAB6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9305" y="5140937"/>
            <a:ext cx="146069" cy="16447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C98DFED-3A30-4908-8744-559C1A5C2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61111" y="5590270"/>
            <a:ext cx="146069" cy="16447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93FD7EE-A6B2-45DC-8DB9-466CDBEF3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11199" y="6131996"/>
            <a:ext cx="146069" cy="16447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3902BE-798F-4E3D-BC6C-56FD8887D54C}"/>
              </a:ext>
            </a:extLst>
          </p:cNvPr>
          <p:cNvSpPr/>
          <p:nvPr/>
        </p:nvSpPr>
        <p:spPr>
          <a:xfrm rot="5400000">
            <a:off x="5979228" y="2514731"/>
            <a:ext cx="758701" cy="472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2546FA-18D8-4860-A882-3AE7AE88EB41}"/>
              </a:ext>
            </a:extLst>
          </p:cNvPr>
          <p:cNvSpPr/>
          <p:nvPr/>
        </p:nvSpPr>
        <p:spPr>
          <a:xfrm>
            <a:off x="10805856" y="2250765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50A6DE-D8B0-47E6-8FBC-AE7FB0EB36FD}"/>
              </a:ext>
            </a:extLst>
          </p:cNvPr>
          <p:cNvSpPr/>
          <p:nvPr/>
        </p:nvSpPr>
        <p:spPr>
          <a:xfrm>
            <a:off x="10265916" y="6410294"/>
            <a:ext cx="387282" cy="27455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4A23AF2-0606-4E8D-8C80-23B987934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32162" r="65093" b="51088"/>
          <a:stretch/>
        </p:blipFill>
        <p:spPr>
          <a:xfrm>
            <a:off x="10336681" y="6495504"/>
            <a:ext cx="271545" cy="20421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F39E55-50B8-4886-8B10-3BB4DCC75623}"/>
              </a:ext>
            </a:extLst>
          </p:cNvPr>
          <p:cNvSpPr/>
          <p:nvPr/>
        </p:nvSpPr>
        <p:spPr>
          <a:xfrm>
            <a:off x="10265915" y="6696633"/>
            <a:ext cx="1928645" cy="16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F455E3-7A90-4DA3-883C-2D6605EE87DF}"/>
              </a:ext>
            </a:extLst>
          </p:cNvPr>
          <p:cNvSpPr/>
          <p:nvPr/>
        </p:nvSpPr>
        <p:spPr>
          <a:xfrm>
            <a:off x="6108846" y="3263152"/>
            <a:ext cx="466794" cy="71210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51FB165-FAC1-4D37-BE17-217A0F0752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t="73507" r="34137" b="-3"/>
          <a:stretch/>
        </p:blipFill>
        <p:spPr>
          <a:xfrm>
            <a:off x="6145401" y="3269902"/>
            <a:ext cx="393685" cy="705359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3AB7D7-93AF-421D-A539-ED0CD604E9CA}"/>
              </a:ext>
            </a:extLst>
          </p:cNvPr>
          <p:cNvSpPr/>
          <p:nvPr/>
        </p:nvSpPr>
        <p:spPr>
          <a:xfrm>
            <a:off x="3834426" y="3780808"/>
            <a:ext cx="681459" cy="467022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동화책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포탈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CA10410-3A7F-43DF-BF4A-3E2074331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088" y="4958439"/>
            <a:ext cx="217038" cy="21703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9DBE9A4-4273-4992-BC7F-1D5150BF6F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5547" y="4421247"/>
            <a:ext cx="199583" cy="19958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E34642A-D179-449D-9EC8-79715D214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311" y="4425158"/>
            <a:ext cx="217038" cy="217038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6DE7DA-7FAA-4A2C-BF06-26134B8ABE9A}"/>
              </a:ext>
            </a:extLst>
          </p:cNvPr>
          <p:cNvSpPr/>
          <p:nvPr/>
        </p:nvSpPr>
        <p:spPr>
          <a:xfrm rot="5400000">
            <a:off x="6182280" y="3931605"/>
            <a:ext cx="368724" cy="456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B2D49A3-9FB1-42CB-993F-762B0CEE86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8689210" y="6474562"/>
            <a:ext cx="250172" cy="220820"/>
          </a:xfrm>
          <a:prstGeom prst="rect">
            <a:avLst/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00C1C6-35E4-437B-9401-446CD6B22EC4}"/>
              </a:ext>
            </a:extLst>
          </p:cNvPr>
          <p:cNvGrpSpPr/>
          <p:nvPr/>
        </p:nvGrpSpPr>
        <p:grpSpPr>
          <a:xfrm rot="6513205" flipH="1" flipV="1">
            <a:off x="6694210" y="6567725"/>
            <a:ext cx="2013628" cy="373036"/>
            <a:chOff x="8999869" y="4190150"/>
            <a:chExt cx="2727488" cy="61407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2D79824-D7CD-4BF4-B26F-9F04D1B82A41}"/>
                </a:ext>
              </a:extLst>
            </p:cNvPr>
            <p:cNvSpPr/>
            <p:nvPr/>
          </p:nvSpPr>
          <p:spPr>
            <a:xfrm rot="7751985">
              <a:off x="10285611" y="3137196"/>
              <a:ext cx="156003" cy="2727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52AB7C0-C0BD-4A37-9A8F-A2DE90C96A1C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화살표: 오른쪽으로 구부러짐 79">
              <a:extLst>
                <a:ext uri="{FF2B5EF4-FFF2-40B4-BE49-F238E27FC236}">
                  <a16:creationId xmlns:a16="http://schemas.microsoft.com/office/drawing/2014/main" id="{A94758AF-D557-4106-8E42-542F737126A9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화살표: 오른쪽으로 구부러짐 80">
              <a:extLst>
                <a:ext uri="{FF2B5EF4-FFF2-40B4-BE49-F238E27FC236}">
                  <a16:creationId xmlns:a16="http://schemas.microsoft.com/office/drawing/2014/main" id="{89875448-38AF-4E59-A0A6-AB12F1C4BA30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1001693D-5B42-4450-A11A-B7A63E4B0C2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36203" r="14883" b="19072"/>
          <a:stretch/>
        </p:blipFill>
        <p:spPr>
          <a:xfrm>
            <a:off x="8180287" y="6474564"/>
            <a:ext cx="227560" cy="22206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52F6A10-CF11-40AA-9DC5-1B89B8080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7311" y="6435081"/>
            <a:ext cx="217038" cy="217038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865700-0DDF-4B8A-B6AF-E8AA88467B99}"/>
              </a:ext>
            </a:extLst>
          </p:cNvPr>
          <p:cNvSpPr/>
          <p:nvPr/>
        </p:nvSpPr>
        <p:spPr>
          <a:xfrm>
            <a:off x="7494591" y="5294894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A5778F-F8BF-4F69-A28A-5ACA5839C33D}"/>
              </a:ext>
            </a:extLst>
          </p:cNvPr>
          <p:cNvSpPr/>
          <p:nvPr/>
        </p:nvSpPr>
        <p:spPr>
          <a:xfrm>
            <a:off x="11516354" y="3261302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734D5EA-03CF-46DD-B83E-F88DE5382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7908" y="3231904"/>
            <a:ext cx="199583" cy="19958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75B30CEE-9F45-4CBB-9046-7EAC7352EB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8606473" y="2963025"/>
            <a:ext cx="241090" cy="23363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3C8FA2C9-7A4C-4391-959A-7CDD80725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7" y="4114472"/>
            <a:ext cx="343860" cy="34386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04B8FCE-8F01-4994-91A5-F898285217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62" y="5221972"/>
            <a:ext cx="343860" cy="34386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46DEFCA-114B-428F-ABF8-A6F44EF202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00" y="3414991"/>
            <a:ext cx="343860" cy="34386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A997F17-9E5D-436D-8BDD-351F00489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69" y="4410937"/>
            <a:ext cx="343860" cy="34386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416E8410-E9F5-4B9B-9C19-1C8B77721D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77" y="2745054"/>
            <a:ext cx="343860" cy="34386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DEF646F-5611-4C4C-83D9-68A77EBFA8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82" y="6213947"/>
            <a:ext cx="343860" cy="34386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60E1208-83CB-4864-BB7A-FDB39B01317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7990572" y="3170587"/>
            <a:ext cx="250172" cy="220820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6FD0E63-0456-4C60-A8E8-B51A21739124}"/>
              </a:ext>
            </a:extLst>
          </p:cNvPr>
          <p:cNvSpPr/>
          <p:nvPr/>
        </p:nvSpPr>
        <p:spPr>
          <a:xfrm>
            <a:off x="7280860" y="3797440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E0D0D5D-C476-4328-A18B-99D98F5D8EB9}"/>
              </a:ext>
            </a:extLst>
          </p:cNvPr>
          <p:cNvSpPr/>
          <p:nvPr/>
        </p:nvSpPr>
        <p:spPr>
          <a:xfrm>
            <a:off x="6559543" y="4164157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E7E2B0-CE80-4225-AD30-622A1FC4FB7E}"/>
              </a:ext>
            </a:extLst>
          </p:cNvPr>
          <p:cNvSpPr/>
          <p:nvPr/>
        </p:nvSpPr>
        <p:spPr>
          <a:xfrm>
            <a:off x="7839098" y="3544935"/>
            <a:ext cx="116029" cy="2436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B6D548-6418-45B1-891A-B72D5E1C3F6F}"/>
              </a:ext>
            </a:extLst>
          </p:cNvPr>
          <p:cNvGrpSpPr/>
          <p:nvPr/>
        </p:nvGrpSpPr>
        <p:grpSpPr>
          <a:xfrm>
            <a:off x="2569561" y="581432"/>
            <a:ext cx="2380239" cy="1116479"/>
            <a:chOff x="6271177" y="3081282"/>
            <a:chExt cx="2380239" cy="111647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ADBDA28-B02F-4BAE-843F-A026E02B1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36"/>
            <a:stretch/>
          </p:blipFill>
          <p:spPr>
            <a:xfrm>
              <a:off x="6491881" y="3762024"/>
              <a:ext cx="268294" cy="27288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B8170D-5C16-47AA-B388-8EA05453CB14}"/>
                </a:ext>
              </a:extLst>
            </p:cNvPr>
            <p:cNvSpPr/>
            <p:nvPr/>
          </p:nvSpPr>
          <p:spPr>
            <a:xfrm>
              <a:off x="6271177" y="3081282"/>
              <a:ext cx="2380239" cy="11164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719209C7-238E-414F-9FFF-08454822B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5407" y="2705303"/>
            <a:ext cx="217038" cy="217038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274C27B-962A-4CEF-94E2-00E7FE836579}"/>
              </a:ext>
            </a:extLst>
          </p:cNvPr>
          <p:cNvSpPr/>
          <p:nvPr/>
        </p:nvSpPr>
        <p:spPr>
          <a:xfrm>
            <a:off x="-7060" y="2909621"/>
            <a:ext cx="6145682" cy="200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C44CB3-A8A5-4951-BDA7-CF5CE07BFFEE}"/>
              </a:ext>
            </a:extLst>
          </p:cNvPr>
          <p:cNvSpPr/>
          <p:nvPr/>
        </p:nvSpPr>
        <p:spPr>
          <a:xfrm rot="16200000">
            <a:off x="7627978" y="2781655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FEB94B3-CA6B-4EFD-ACDB-9D7A8334AC9C}"/>
              </a:ext>
            </a:extLst>
          </p:cNvPr>
          <p:cNvSpPr/>
          <p:nvPr/>
        </p:nvSpPr>
        <p:spPr>
          <a:xfrm rot="10800000">
            <a:off x="7908377" y="3015510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6042CA0-6062-4C83-BB1A-172FEF3EE4A9}"/>
              </a:ext>
            </a:extLst>
          </p:cNvPr>
          <p:cNvSpPr/>
          <p:nvPr/>
        </p:nvSpPr>
        <p:spPr>
          <a:xfrm rot="16200000">
            <a:off x="8680452" y="3136709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91066E0-2046-4403-91FA-0A659022A782}"/>
              </a:ext>
            </a:extLst>
          </p:cNvPr>
          <p:cNvSpPr/>
          <p:nvPr/>
        </p:nvSpPr>
        <p:spPr>
          <a:xfrm rot="16200000">
            <a:off x="9088346" y="2733105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6F89B61-B6A1-453D-920A-363A6A5DD7DD}"/>
              </a:ext>
            </a:extLst>
          </p:cNvPr>
          <p:cNvSpPr/>
          <p:nvPr/>
        </p:nvSpPr>
        <p:spPr>
          <a:xfrm rot="12901294">
            <a:off x="10239217" y="3255341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69F1143-C2A7-4DD1-8008-DCC8D89E471F}"/>
              </a:ext>
            </a:extLst>
          </p:cNvPr>
          <p:cNvSpPr/>
          <p:nvPr/>
        </p:nvSpPr>
        <p:spPr>
          <a:xfrm rot="19573090">
            <a:off x="9365762" y="2805826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0DEAE8-0A01-4603-A50C-F940B17E3B68}"/>
              </a:ext>
            </a:extLst>
          </p:cNvPr>
          <p:cNvSpPr/>
          <p:nvPr/>
        </p:nvSpPr>
        <p:spPr>
          <a:xfrm rot="19573090">
            <a:off x="9356061" y="2734860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0709198-E6EB-42CB-AFCD-37553CB9AED6}"/>
              </a:ext>
            </a:extLst>
          </p:cNvPr>
          <p:cNvSpPr/>
          <p:nvPr/>
        </p:nvSpPr>
        <p:spPr>
          <a:xfrm rot="19573090">
            <a:off x="9356061" y="2652277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DE2813C-599E-4988-B3CF-41AE6B6D3871}"/>
              </a:ext>
            </a:extLst>
          </p:cNvPr>
          <p:cNvSpPr/>
          <p:nvPr/>
        </p:nvSpPr>
        <p:spPr>
          <a:xfrm rot="19573090">
            <a:off x="9344620" y="2561025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433871D-DFB9-437C-82C5-BE3E66FE0548}"/>
              </a:ext>
            </a:extLst>
          </p:cNvPr>
          <p:cNvSpPr/>
          <p:nvPr/>
        </p:nvSpPr>
        <p:spPr>
          <a:xfrm rot="19573090">
            <a:off x="9332067" y="2438693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A7C2D0-C538-48F7-90BB-17712090A086}"/>
              </a:ext>
            </a:extLst>
          </p:cNvPr>
          <p:cNvSpPr/>
          <p:nvPr/>
        </p:nvSpPr>
        <p:spPr>
          <a:xfrm rot="16200000">
            <a:off x="9669909" y="2463240"/>
            <a:ext cx="421867" cy="1444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63F269-7867-4EDB-9A59-BE59FF896719}"/>
              </a:ext>
            </a:extLst>
          </p:cNvPr>
          <p:cNvSpPr/>
          <p:nvPr/>
        </p:nvSpPr>
        <p:spPr>
          <a:xfrm>
            <a:off x="422840" y="2479002"/>
            <a:ext cx="116029" cy="2436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EA7A63B-131D-4CB9-9411-4D875A79CAC3}"/>
              </a:ext>
            </a:extLst>
          </p:cNvPr>
          <p:cNvSpPr/>
          <p:nvPr/>
        </p:nvSpPr>
        <p:spPr>
          <a:xfrm>
            <a:off x="882418" y="2471064"/>
            <a:ext cx="1158831" cy="303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숨겨진 장소 입구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0E8C01C-71E6-4F96-87A3-4805D38EA2AC}"/>
              </a:ext>
            </a:extLst>
          </p:cNvPr>
          <p:cNvSpPr/>
          <p:nvPr/>
        </p:nvSpPr>
        <p:spPr>
          <a:xfrm rot="10800000">
            <a:off x="10042915" y="3356816"/>
            <a:ext cx="587315" cy="11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3B5036F-AB5E-4D40-B24C-A44E06786A7A}"/>
              </a:ext>
            </a:extLst>
          </p:cNvPr>
          <p:cNvSpPr/>
          <p:nvPr/>
        </p:nvSpPr>
        <p:spPr>
          <a:xfrm rot="10800000">
            <a:off x="10042915" y="3275064"/>
            <a:ext cx="389860" cy="104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7C081A9-7B5C-4D68-8DE7-07A783331411}"/>
              </a:ext>
            </a:extLst>
          </p:cNvPr>
          <p:cNvSpPr/>
          <p:nvPr/>
        </p:nvSpPr>
        <p:spPr>
          <a:xfrm rot="10800000">
            <a:off x="10042915" y="3213844"/>
            <a:ext cx="290669" cy="56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4C8A01D-FAE0-403D-A5F3-A79572EE66ED}"/>
              </a:ext>
            </a:extLst>
          </p:cNvPr>
          <p:cNvSpPr/>
          <p:nvPr/>
        </p:nvSpPr>
        <p:spPr>
          <a:xfrm rot="10800000">
            <a:off x="10029599" y="3183468"/>
            <a:ext cx="290669" cy="56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C5DD53A-1F1E-47AB-BD40-BE794294F6ED}"/>
              </a:ext>
            </a:extLst>
          </p:cNvPr>
          <p:cNvSpPr/>
          <p:nvPr/>
        </p:nvSpPr>
        <p:spPr>
          <a:xfrm rot="10800000">
            <a:off x="10030524" y="3122619"/>
            <a:ext cx="290669" cy="56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C677F50-D14A-4D93-8428-6ACF326F68DB}"/>
              </a:ext>
            </a:extLst>
          </p:cNvPr>
          <p:cNvSpPr/>
          <p:nvPr/>
        </p:nvSpPr>
        <p:spPr>
          <a:xfrm rot="12389157">
            <a:off x="10243962" y="3261188"/>
            <a:ext cx="290669" cy="56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D275216-AD89-45DB-8A61-B339D84FA1F9}"/>
              </a:ext>
            </a:extLst>
          </p:cNvPr>
          <p:cNvSpPr/>
          <p:nvPr/>
        </p:nvSpPr>
        <p:spPr>
          <a:xfrm rot="2026377">
            <a:off x="10160671" y="3233958"/>
            <a:ext cx="675927" cy="15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미끌미끌</a:t>
            </a:r>
          </a:p>
        </p:txBody>
      </p:sp>
    </p:spTree>
    <p:extLst>
      <p:ext uri="{BB962C8B-B14F-4D97-AF65-F5344CB8AC3E}">
        <p14:creationId xmlns:p14="http://schemas.microsoft.com/office/powerpoint/2010/main" val="49770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2E85CCD-35CC-48D9-8651-9B73FDBBB827}"/>
              </a:ext>
            </a:extLst>
          </p:cNvPr>
          <p:cNvSpPr/>
          <p:nvPr/>
        </p:nvSpPr>
        <p:spPr>
          <a:xfrm>
            <a:off x="7538116" y="5405120"/>
            <a:ext cx="2225643" cy="1284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17D5C4-CEC2-4FC3-AD8A-7340EB277BC8}"/>
              </a:ext>
            </a:extLst>
          </p:cNvPr>
          <p:cNvSpPr/>
          <p:nvPr/>
        </p:nvSpPr>
        <p:spPr>
          <a:xfrm>
            <a:off x="4968241" y="3496076"/>
            <a:ext cx="170007" cy="330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E40FB-9355-4038-B9BA-F43B221215AE}"/>
              </a:ext>
            </a:extLst>
          </p:cNvPr>
          <p:cNvSpPr/>
          <p:nvPr/>
        </p:nvSpPr>
        <p:spPr>
          <a:xfrm>
            <a:off x="5130800" y="160232"/>
            <a:ext cx="797895" cy="653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중력장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A29594-4B27-40B6-A9B7-16F01F01EA65}"/>
              </a:ext>
            </a:extLst>
          </p:cNvPr>
          <p:cNvSpPr/>
          <p:nvPr/>
        </p:nvSpPr>
        <p:spPr>
          <a:xfrm>
            <a:off x="6208429" y="195706"/>
            <a:ext cx="2768265" cy="664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 </a:t>
            </a:r>
            <a:r>
              <a:rPr lang="ko-KR" altLang="en-US" sz="1400" b="1" dirty="0">
                <a:solidFill>
                  <a:schemeClr val="bg1"/>
                </a:solidFill>
              </a:rPr>
              <a:t>동화책 먹으면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D48C9-2390-49E7-AD7C-7E332BDABB55}"/>
              </a:ext>
            </a:extLst>
          </p:cNvPr>
          <p:cNvSpPr/>
          <p:nvPr/>
        </p:nvSpPr>
        <p:spPr>
          <a:xfrm rot="5400000">
            <a:off x="2964349" y="-2964350"/>
            <a:ext cx="167300" cy="6096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89D8A8-F853-4EA6-A5D5-77B7160E8FCE}"/>
              </a:ext>
            </a:extLst>
          </p:cNvPr>
          <p:cNvSpPr/>
          <p:nvPr/>
        </p:nvSpPr>
        <p:spPr>
          <a:xfrm rot="5400000">
            <a:off x="2481751" y="860887"/>
            <a:ext cx="167299" cy="5130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C061BB-41FF-4407-95E7-736AFB311E6B}"/>
              </a:ext>
            </a:extLst>
          </p:cNvPr>
          <p:cNvSpPr/>
          <p:nvPr/>
        </p:nvSpPr>
        <p:spPr>
          <a:xfrm rot="5400000">
            <a:off x="8493758" y="3159761"/>
            <a:ext cx="172724" cy="72237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B8E9B3-ED89-4780-9F89-DA8BE8165330}"/>
              </a:ext>
            </a:extLst>
          </p:cNvPr>
          <p:cNvSpPr/>
          <p:nvPr/>
        </p:nvSpPr>
        <p:spPr>
          <a:xfrm rot="5400000">
            <a:off x="8980422" y="298362"/>
            <a:ext cx="167301" cy="6255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33951B-C430-4075-8F62-C4EFEEFDAA2B}"/>
              </a:ext>
            </a:extLst>
          </p:cNvPr>
          <p:cNvSpPr/>
          <p:nvPr/>
        </p:nvSpPr>
        <p:spPr>
          <a:xfrm>
            <a:off x="5928698" y="65701"/>
            <a:ext cx="167300" cy="3276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43BAE4-DBAE-4423-925A-C76FA2584856}"/>
              </a:ext>
            </a:extLst>
          </p:cNvPr>
          <p:cNvSpPr/>
          <p:nvPr/>
        </p:nvSpPr>
        <p:spPr>
          <a:xfrm rot="5400000">
            <a:off x="1402602" y="-117699"/>
            <a:ext cx="395198" cy="965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0AB75D-A6CC-417A-9539-30D6CF34C27D}"/>
              </a:ext>
            </a:extLst>
          </p:cNvPr>
          <p:cNvSpPr/>
          <p:nvPr/>
        </p:nvSpPr>
        <p:spPr>
          <a:xfrm rot="5400000">
            <a:off x="1402602" y="2681724"/>
            <a:ext cx="395199" cy="965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BF68C5-CAD7-4552-AE28-9EE224D1BA93}"/>
              </a:ext>
            </a:extLst>
          </p:cNvPr>
          <p:cNvSpPr/>
          <p:nvPr/>
        </p:nvSpPr>
        <p:spPr>
          <a:xfrm rot="5400000">
            <a:off x="2205240" y="11575"/>
            <a:ext cx="720321" cy="965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CE36B4-00C4-4C40-B83D-B6B5D74B9B80}"/>
              </a:ext>
            </a:extLst>
          </p:cNvPr>
          <p:cNvSpPr/>
          <p:nvPr/>
        </p:nvSpPr>
        <p:spPr>
          <a:xfrm rot="5400000">
            <a:off x="2205240" y="2519165"/>
            <a:ext cx="720320" cy="965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317A20-6E9E-4AED-A950-3B5CC96C72F9}"/>
              </a:ext>
            </a:extLst>
          </p:cNvPr>
          <p:cNvSpPr/>
          <p:nvPr/>
        </p:nvSpPr>
        <p:spPr>
          <a:xfrm rot="5400000">
            <a:off x="3048517" y="133498"/>
            <a:ext cx="964165" cy="965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391DF1-A9D6-41ED-A6D1-B1C013CD9FE3}"/>
              </a:ext>
            </a:extLst>
          </p:cNvPr>
          <p:cNvSpPr/>
          <p:nvPr/>
        </p:nvSpPr>
        <p:spPr>
          <a:xfrm rot="5400000">
            <a:off x="3048517" y="2397243"/>
            <a:ext cx="964164" cy="965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7D564E-8663-42A2-A460-5C5D18E74E38}"/>
              </a:ext>
            </a:extLst>
          </p:cNvPr>
          <p:cNvSpPr/>
          <p:nvPr/>
        </p:nvSpPr>
        <p:spPr>
          <a:xfrm rot="5400000">
            <a:off x="3927403" y="212362"/>
            <a:ext cx="1281743" cy="1125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C7B62A-3923-4EA4-8262-36C52A6F3B04}"/>
              </a:ext>
            </a:extLst>
          </p:cNvPr>
          <p:cNvSpPr/>
          <p:nvPr/>
        </p:nvSpPr>
        <p:spPr>
          <a:xfrm rot="5400000">
            <a:off x="3927403" y="2158529"/>
            <a:ext cx="1281741" cy="1125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8F035A-0758-46C3-98F8-EC512BD25E38}"/>
              </a:ext>
            </a:extLst>
          </p:cNvPr>
          <p:cNvSpPr/>
          <p:nvPr/>
        </p:nvSpPr>
        <p:spPr>
          <a:xfrm>
            <a:off x="10839552" y="3136871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FBF27F8-7B5C-4241-A08B-7CF2DFD99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4831" y="203636"/>
            <a:ext cx="629835" cy="425139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97B7D320-4175-44B7-A47C-032B33BCC9AF}"/>
              </a:ext>
            </a:extLst>
          </p:cNvPr>
          <p:cNvSpPr/>
          <p:nvPr/>
        </p:nvSpPr>
        <p:spPr>
          <a:xfrm>
            <a:off x="5671080" y="195706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B9A38A-D702-453F-A69E-27CE59784574}"/>
              </a:ext>
            </a:extLst>
          </p:cNvPr>
          <p:cNvSpPr/>
          <p:nvPr/>
        </p:nvSpPr>
        <p:spPr>
          <a:xfrm>
            <a:off x="5138248" y="2080185"/>
            <a:ext cx="790447" cy="167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바닥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9C0AD36-E50E-4DC8-97B6-8FCA70EB1EF0}"/>
              </a:ext>
            </a:extLst>
          </p:cNvPr>
          <p:cNvGrpSpPr/>
          <p:nvPr/>
        </p:nvGrpSpPr>
        <p:grpSpPr>
          <a:xfrm>
            <a:off x="1103071" y="1917823"/>
            <a:ext cx="1060852" cy="217036"/>
            <a:chOff x="8862848" y="4190150"/>
            <a:chExt cx="3001538" cy="61407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56E8D83-A3A1-4092-919B-36BDD00B2369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B295B6B-D495-4D8D-8967-3FA2AC485BA5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화살표: 오른쪽으로 구부러짐 59">
              <a:extLst>
                <a:ext uri="{FF2B5EF4-FFF2-40B4-BE49-F238E27FC236}">
                  <a16:creationId xmlns:a16="http://schemas.microsoft.com/office/drawing/2014/main" id="{132FD33B-C608-426D-9ECF-F371883C7FDF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화살표: 오른쪽으로 구부러짐 60">
              <a:extLst>
                <a:ext uri="{FF2B5EF4-FFF2-40B4-BE49-F238E27FC236}">
                  <a16:creationId xmlns:a16="http://schemas.microsoft.com/office/drawing/2014/main" id="{B4079AE1-410A-42EB-A7CC-9D5B7A02223A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E03FE30-7AE3-4874-986E-87CBDFD43E4F}"/>
              </a:ext>
            </a:extLst>
          </p:cNvPr>
          <p:cNvSpPr/>
          <p:nvPr/>
        </p:nvSpPr>
        <p:spPr>
          <a:xfrm rot="16200000">
            <a:off x="8061649" y="5113859"/>
            <a:ext cx="1212366" cy="1948018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C6B7725-09A0-4D5D-8166-74AFC58ADB41}"/>
              </a:ext>
            </a:extLst>
          </p:cNvPr>
          <p:cNvSpPr/>
          <p:nvPr/>
        </p:nvSpPr>
        <p:spPr>
          <a:xfrm>
            <a:off x="7826879" y="5496533"/>
            <a:ext cx="1288165" cy="238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숨겨진 장소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A4DAD38-D7D0-40AA-9D26-C5EEDE65C3EE}"/>
              </a:ext>
            </a:extLst>
          </p:cNvPr>
          <p:cNvSpPr/>
          <p:nvPr/>
        </p:nvSpPr>
        <p:spPr>
          <a:xfrm>
            <a:off x="-5304" y="0"/>
            <a:ext cx="134177" cy="3509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8EFC94-FA46-4FDD-B9BF-20426B607BC8}"/>
              </a:ext>
            </a:extLst>
          </p:cNvPr>
          <p:cNvSpPr/>
          <p:nvPr/>
        </p:nvSpPr>
        <p:spPr>
          <a:xfrm>
            <a:off x="965199" y="914615"/>
            <a:ext cx="149909" cy="2576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AD31546-3DA3-4D39-AE90-19CE659866ED}"/>
              </a:ext>
            </a:extLst>
          </p:cNvPr>
          <p:cNvSpPr/>
          <p:nvPr/>
        </p:nvSpPr>
        <p:spPr>
          <a:xfrm>
            <a:off x="410357" y="3213468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6D63F92-A70F-486B-A324-0A8B1D78FB03}"/>
              </a:ext>
            </a:extLst>
          </p:cNvPr>
          <p:cNvSpPr/>
          <p:nvPr/>
        </p:nvSpPr>
        <p:spPr>
          <a:xfrm>
            <a:off x="567507" y="2655472"/>
            <a:ext cx="395198" cy="167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36B1FE8-68FA-442D-98E3-5EA08ABE5056}"/>
              </a:ext>
            </a:extLst>
          </p:cNvPr>
          <p:cNvSpPr/>
          <p:nvPr/>
        </p:nvSpPr>
        <p:spPr>
          <a:xfrm>
            <a:off x="580799" y="2095129"/>
            <a:ext cx="395198" cy="167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B527A18-D8EC-4254-BF28-52EF514EB6FD}"/>
              </a:ext>
            </a:extLst>
          </p:cNvPr>
          <p:cNvSpPr/>
          <p:nvPr/>
        </p:nvSpPr>
        <p:spPr>
          <a:xfrm>
            <a:off x="568025" y="1568430"/>
            <a:ext cx="395198" cy="167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E2BEA65-86C0-4C8A-BF5E-4F8CBA73F590}"/>
              </a:ext>
            </a:extLst>
          </p:cNvPr>
          <p:cNvSpPr/>
          <p:nvPr/>
        </p:nvSpPr>
        <p:spPr>
          <a:xfrm>
            <a:off x="587226" y="1031647"/>
            <a:ext cx="395198" cy="167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D7E10126-8DF6-4613-BCD4-E71E96FE4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730" y="2827043"/>
            <a:ext cx="182825" cy="12146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1ADDB94C-ACBA-43A4-87AD-A3B7BE1E6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429" y="888076"/>
            <a:ext cx="4019550" cy="76200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43102C-1139-4297-9D65-59D9AD12EF6B}"/>
              </a:ext>
            </a:extLst>
          </p:cNvPr>
          <p:cNvSpPr/>
          <p:nvPr/>
        </p:nvSpPr>
        <p:spPr>
          <a:xfrm>
            <a:off x="6174003" y="1679306"/>
            <a:ext cx="2768265" cy="664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해당 텍스트 이후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중력장 반대로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하강 및 바닥 오픈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3726B71A-20DC-4F28-B41B-B37A05CFC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488" y="2297226"/>
            <a:ext cx="182825" cy="12146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5034AD6-8213-4908-A3C4-A11E51A1C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599" y="1790751"/>
            <a:ext cx="182825" cy="12146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B8E05DCA-64D6-42CD-81CC-D88E658A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204" y="1242374"/>
            <a:ext cx="182825" cy="121467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06E5534-DBB5-4012-AA56-25575C43E144}"/>
              </a:ext>
            </a:extLst>
          </p:cNvPr>
          <p:cNvSpPr/>
          <p:nvPr/>
        </p:nvSpPr>
        <p:spPr>
          <a:xfrm>
            <a:off x="130110" y="741633"/>
            <a:ext cx="395198" cy="88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EB478FF-E7CF-44C4-AA74-BD52003FFC0B}"/>
              </a:ext>
            </a:extLst>
          </p:cNvPr>
          <p:cNvSpPr/>
          <p:nvPr/>
        </p:nvSpPr>
        <p:spPr>
          <a:xfrm>
            <a:off x="1834046" y="538350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7F55F8B6-388A-457F-A0C1-EC465DB091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662765" y="2421948"/>
            <a:ext cx="250172" cy="22082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3E8C714-9292-447B-AB99-E5CDDE8B52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693531" y="1276295"/>
            <a:ext cx="250172" cy="22082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E55AE44C-7FD4-4518-8B99-DAA1BB678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909" y="1455766"/>
            <a:ext cx="217038" cy="217038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657B3E61-83F8-4274-8343-DFFF3732A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99" y="465531"/>
            <a:ext cx="213347" cy="21334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5BBBDCB8-67E5-4590-8F34-15AC65247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92" y="622780"/>
            <a:ext cx="343860" cy="343860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59858F4-D478-4324-94CD-D9104F3DA055}"/>
              </a:ext>
            </a:extLst>
          </p:cNvPr>
          <p:cNvSpPr/>
          <p:nvPr/>
        </p:nvSpPr>
        <p:spPr>
          <a:xfrm>
            <a:off x="5933474" y="3486345"/>
            <a:ext cx="2225643" cy="1284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304C391-666F-4ABE-8548-042706EE5E02}"/>
              </a:ext>
            </a:extLst>
          </p:cNvPr>
          <p:cNvSpPr/>
          <p:nvPr/>
        </p:nvSpPr>
        <p:spPr>
          <a:xfrm flipV="1">
            <a:off x="4071788" y="1687855"/>
            <a:ext cx="924932" cy="72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C6F126-464F-4406-AEBE-CA5396AFC2E2}"/>
              </a:ext>
            </a:extLst>
          </p:cNvPr>
          <p:cNvSpPr/>
          <p:nvPr/>
        </p:nvSpPr>
        <p:spPr>
          <a:xfrm rot="1051154" flipV="1">
            <a:off x="1743154" y="1333511"/>
            <a:ext cx="2426755" cy="79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F9495A-7BFE-4CBD-B959-BD5A3B53B51D}"/>
              </a:ext>
            </a:extLst>
          </p:cNvPr>
          <p:cNvGrpSpPr/>
          <p:nvPr/>
        </p:nvGrpSpPr>
        <p:grpSpPr>
          <a:xfrm flipH="1">
            <a:off x="1158195" y="962142"/>
            <a:ext cx="1060852" cy="217036"/>
            <a:chOff x="8862851" y="4190150"/>
            <a:chExt cx="3001538" cy="61407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92EE6D3-8C54-4DC8-8294-4902C979F4B1}"/>
                </a:ext>
              </a:extLst>
            </p:cNvPr>
            <p:cNvSpPr/>
            <p:nvPr/>
          </p:nvSpPr>
          <p:spPr>
            <a:xfrm rot="2980970">
              <a:off x="10277781" y="3000171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5AF9718-C97B-4642-95FE-740AACD92030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오른쪽으로 구부러짐 69">
              <a:extLst>
                <a:ext uri="{FF2B5EF4-FFF2-40B4-BE49-F238E27FC236}">
                  <a16:creationId xmlns:a16="http://schemas.microsoft.com/office/drawing/2014/main" id="{10A8EA58-C979-4935-A6BA-96F537249364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화살표: 오른쪽으로 구부러짐 70">
              <a:extLst>
                <a:ext uri="{FF2B5EF4-FFF2-40B4-BE49-F238E27FC236}">
                  <a16:creationId xmlns:a16="http://schemas.microsoft.com/office/drawing/2014/main" id="{A65D3D75-8DFC-47B6-9222-91BA9A80A533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BCEA957-144E-447C-89A5-ADA384C9AF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2264875" y="1625390"/>
            <a:ext cx="241090" cy="233638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0AF45B5-9643-458F-911B-BC7977896EF6}"/>
              </a:ext>
            </a:extLst>
          </p:cNvPr>
          <p:cNvSpPr/>
          <p:nvPr/>
        </p:nvSpPr>
        <p:spPr>
          <a:xfrm rot="932799" flipV="1">
            <a:off x="2104363" y="1003921"/>
            <a:ext cx="1982277" cy="14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98DBDFF-737B-4225-94F7-84AD7B7FCEFE}"/>
              </a:ext>
            </a:extLst>
          </p:cNvPr>
          <p:cNvSpPr/>
          <p:nvPr/>
        </p:nvSpPr>
        <p:spPr>
          <a:xfrm rot="932799" flipV="1">
            <a:off x="2185733" y="892184"/>
            <a:ext cx="1982277" cy="14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8166FDB-78BC-466F-803B-4FD9F13A7B67}"/>
              </a:ext>
            </a:extLst>
          </p:cNvPr>
          <p:cNvSpPr/>
          <p:nvPr/>
        </p:nvSpPr>
        <p:spPr>
          <a:xfrm rot="932799" flipV="1">
            <a:off x="2246217" y="831974"/>
            <a:ext cx="1982277" cy="14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77336A6-575E-4EA7-A68D-FDDF81C32D9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36203" r="14883" b="19072"/>
          <a:stretch/>
        </p:blipFill>
        <p:spPr>
          <a:xfrm>
            <a:off x="2332867" y="2420700"/>
            <a:ext cx="227560" cy="222068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3DA2C71-4999-40D3-9C7A-2AAE061BEC5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36203" r="14883" b="19072"/>
          <a:stretch/>
        </p:blipFill>
        <p:spPr>
          <a:xfrm>
            <a:off x="3576671" y="2161654"/>
            <a:ext cx="227560" cy="22206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52B1A2A8-8480-4197-8D37-D4F3C9722F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3681877" y="1405659"/>
            <a:ext cx="250172" cy="22082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04F6E7C-0970-4206-9732-1CFD1C7BF0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2289583" y="958358"/>
            <a:ext cx="250172" cy="22082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BA9778B9-3991-41B8-81E3-20C57D834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162" y="2734503"/>
            <a:ext cx="217038" cy="217038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110FA3BE-D81A-49C9-97AF-2649203BD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66" y="1777075"/>
            <a:ext cx="343860" cy="34386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92C63565-4C62-44CC-9095-8F1E2E437B5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5" t="2137" r="16624" b="76317"/>
          <a:stretch/>
        </p:blipFill>
        <p:spPr>
          <a:xfrm>
            <a:off x="1201298" y="2776742"/>
            <a:ext cx="190994" cy="222068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528D20CF-C441-4FDB-B2B1-880143D2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2268" y="6247797"/>
            <a:ext cx="629835" cy="425139"/>
          </a:xfrm>
          <a:prstGeom prst="rect">
            <a:avLst/>
          </a:prstGeom>
        </p:spPr>
      </p:pic>
      <p:sp>
        <p:nvSpPr>
          <p:cNvPr id="146" name="타원 145">
            <a:extLst>
              <a:ext uri="{FF2B5EF4-FFF2-40B4-BE49-F238E27FC236}">
                <a16:creationId xmlns:a16="http://schemas.microsoft.com/office/drawing/2014/main" id="{61E79BD8-8E2C-46ED-B848-5988B6DD4617}"/>
              </a:ext>
            </a:extLst>
          </p:cNvPr>
          <p:cNvSpPr/>
          <p:nvPr/>
        </p:nvSpPr>
        <p:spPr>
          <a:xfrm>
            <a:off x="9398517" y="6239867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1A3E59E-B53F-4CA2-8E7B-8746FCE17913}"/>
              </a:ext>
            </a:extLst>
          </p:cNvPr>
          <p:cNvSpPr/>
          <p:nvPr/>
        </p:nvSpPr>
        <p:spPr>
          <a:xfrm>
            <a:off x="9531350" y="3486345"/>
            <a:ext cx="2642904" cy="1284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26713A-418E-4A7E-8FA3-2A4CFD882400}"/>
              </a:ext>
            </a:extLst>
          </p:cNvPr>
          <p:cNvSpPr/>
          <p:nvPr/>
        </p:nvSpPr>
        <p:spPr>
          <a:xfrm>
            <a:off x="10897002" y="5405119"/>
            <a:ext cx="1294998" cy="1284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53FEB16-528C-43D3-99FA-4CE6FBFF956D}"/>
              </a:ext>
            </a:extLst>
          </p:cNvPr>
          <p:cNvSpPr/>
          <p:nvPr/>
        </p:nvSpPr>
        <p:spPr>
          <a:xfrm rot="16200000">
            <a:off x="7220747" y="6201856"/>
            <a:ext cx="790447" cy="167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4A498DD-C749-4466-99D0-8C78291CECC7}"/>
              </a:ext>
            </a:extLst>
          </p:cNvPr>
          <p:cNvSpPr/>
          <p:nvPr/>
        </p:nvSpPr>
        <p:spPr>
          <a:xfrm>
            <a:off x="6667794" y="5975276"/>
            <a:ext cx="167303" cy="490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16EFDE4-9A44-4D96-B3A8-68970551DCA5}"/>
              </a:ext>
            </a:extLst>
          </p:cNvPr>
          <p:cNvSpPr/>
          <p:nvPr/>
        </p:nvSpPr>
        <p:spPr>
          <a:xfrm>
            <a:off x="7376341" y="5273992"/>
            <a:ext cx="167303" cy="490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B1ECB0D-309C-44F0-A7CF-CD0A469070F6}"/>
              </a:ext>
            </a:extLst>
          </p:cNvPr>
          <p:cNvSpPr/>
          <p:nvPr/>
        </p:nvSpPr>
        <p:spPr>
          <a:xfrm>
            <a:off x="5926239" y="6244513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0CB7D6-AB46-4AF3-9750-FE4E575537F3}"/>
              </a:ext>
            </a:extLst>
          </p:cNvPr>
          <p:cNvSpPr/>
          <p:nvPr/>
        </p:nvSpPr>
        <p:spPr>
          <a:xfrm>
            <a:off x="5926239" y="5683595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AA613CB-D11C-4AB3-8041-DBBBCFB25C2D}"/>
              </a:ext>
            </a:extLst>
          </p:cNvPr>
          <p:cNvSpPr/>
          <p:nvPr/>
        </p:nvSpPr>
        <p:spPr>
          <a:xfrm>
            <a:off x="6310710" y="5315168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C3DF40C-BA3D-4D2A-80D7-4D1062B8ADFC}"/>
              </a:ext>
            </a:extLst>
          </p:cNvPr>
          <p:cNvSpPr/>
          <p:nvPr/>
        </p:nvSpPr>
        <p:spPr>
          <a:xfrm>
            <a:off x="6835097" y="5603449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4100554-A648-4450-9917-2F504FDAAADB}"/>
              </a:ext>
            </a:extLst>
          </p:cNvPr>
          <p:cNvSpPr/>
          <p:nvPr/>
        </p:nvSpPr>
        <p:spPr>
          <a:xfrm>
            <a:off x="9153940" y="4981017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2316BC2-17AF-4C1D-9C5A-CA4A1E7C3835}"/>
              </a:ext>
            </a:extLst>
          </p:cNvPr>
          <p:cNvSpPr/>
          <p:nvPr/>
        </p:nvSpPr>
        <p:spPr>
          <a:xfrm>
            <a:off x="8809853" y="4779246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4944434-9111-47A6-A590-0B63E0DC11E4}"/>
              </a:ext>
            </a:extLst>
          </p:cNvPr>
          <p:cNvSpPr/>
          <p:nvPr/>
        </p:nvSpPr>
        <p:spPr>
          <a:xfrm>
            <a:off x="8428437" y="4577605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D2FA1E4-6D6D-44BA-8473-28F008625416}"/>
              </a:ext>
            </a:extLst>
          </p:cNvPr>
          <p:cNvSpPr/>
          <p:nvPr/>
        </p:nvSpPr>
        <p:spPr>
          <a:xfrm>
            <a:off x="8127440" y="4282594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3CFA408-941B-43EC-9F84-D41A7183043C}"/>
              </a:ext>
            </a:extLst>
          </p:cNvPr>
          <p:cNvSpPr/>
          <p:nvPr/>
        </p:nvSpPr>
        <p:spPr>
          <a:xfrm>
            <a:off x="8432330" y="4082819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3AD8F0D-C4B4-4B30-BB3C-86712E08A40A}"/>
              </a:ext>
            </a:extLst>
          </p:cNvPr>
          <p:cNvSpPr/>
          <p:nvPr/>
        </p:nvSpPr>
        <p:spPr>
          <a:xfrm>
            <a:off x="8809852" y="3861096"/>
            <a:ext cx="721497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B3EFC19-A78D-42B9-8AE0-0FC7149965EF}"/>
              </a:ext>
            </a:extLst>
          </p:cNvPr>
          <p:cNvSpPr/>
          <p:nvPr/>
        </p:nvSpPr>
        <p:spPr>
          <a:xfrm>
            <a:off x="9258454" y="3658954"/>
            <a:ext cx="156708" cy="1567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1A513E-FA12-40B7-8358-8C13D2D78E10}"/>
              </a:ext>
            </a:extLst>
          </p:cNvPr>
          <p:cNvSpPr/>
          <p:nvPr/>
        </p:nvSpPr>
        <p:spPr>
          <a:xfrm>
            <a:off x="10008764" y="5603449"/>
            <a:ext cx="97725" cy="81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F304F88-486C-4C9A-B7BE-83C43A9F72D8}"/>
              </a:ext>
            </a:extLst>
          </p:cNvPr>
          <p:cNvSpPr/>
          <p:nvPr/>
        </p:nvSpPr>
        <p:spPr>
          <a:xfrm>
            <a:off x="10621302" y="6396023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D61716FD-D54F-4C39-9E69-39A544DD9D15}"/>
              </a:ext>
            </a:extLst>
          </p:cNvPr>
          <p:cNvSpPr/>
          <p:nvPr/>
        </p:nvSpPr>
        <p:spPr>
          <a:xfrm>
            <a:off x="9817701" y="6491854"/>
            <a:ext cx="156708" cy="1567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D475E88-5870-4E02-A0F1-57E63AF89C47}"/>
              </a:ext>
            </a:extLst>
          </p:cNvPr>
          <p:cNvSpPr/>
          <p:nvPr/>
        </p:nvSpPr>
        <p:spPr>
          <a:xfrm>
            <a:off x="10103196" y="6170589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3ED4D4C-7758-4E24-A590-5AE20DE030F4}"/>
              </a:ext>
            </a:extLst>
          </p:cNvPr>
          <p:cNvSpPr/>
          <p:nvPr/>
        </p:nvSpPr>
        <p:spPr>
          <a:xfrm>
            <a:off x="10437749" y="5977862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B083647-0F89-412D-B2BE-B040A3610369}"/>
              </a:ext>
            </a:extLst>
          </p:cNvPr>
          <p:cNvSpPr/>
          <p:nvPr/>
        </p:nvSpPr>
        <p:spPr>
          <a:xfrm>
            <a:off x="10712066" y="5683941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B18F011-86B4-41D4-B30C-594D3CF47393}"/>
              </a:ext>
            </a:extLst>
          </p:cNvPr>
          <p:cNvSpPr/>
          <p:nvPr/>
        </p:nvSpPr>
        <p:spPr>
          <a:xfrm>
            <a:off x="10101766" y="5683941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A231680-76F2-4AE8-9C4D-472D57468848}"/>
              </a:ext>
            </a:extLst>
          </p:cNvPr>
          <p:cNvSpPr/>
          <p:nvPr/>
        </p:nvSpPr>
        <p:spPr>
          <a:xfrm>
            <a:off x="11492795" y="4933661"/>
            <a:ext cx="681459" cy="467022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보스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포탈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621B0E5-5F73-4EC3-8013-266A9F6FCC57}"/>
              </a:ext>
            </a:extLst>
          </p:cNvPr>
          <p:cNvSpPr/>
          <p:nvPr/>
        </p:nvSpPr>
        <p:spPr>
          <a:xfrm>
            <a:off x="11199754" y="4786552"/>
            <a:ext cx="241824" cy="61319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B5E3DBC7-64F6-4034-93F3-F8EB9F55751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t="73507" r="34137" b="-3"/>
          <a:stretch/>
        </p:blipFill>
        <p:spPr>
          <a:xfrm>
            <a:off x="11237628" y="4793072"/>
            <a:ext cx="203950" cy="607381"/>
          </a:xfrm>
          <a:prstGeom prst="rect">
            <a:avLst/>
          </a:prstGeom>
        </p:spPr>
      </p:pic>
      <p:sp>
        <p:nvSpPr>
          <p:cNvPr id="175" name="타원 174">
            <a:extLst>
              <a:ext uri="{FF2B5EF4-FFF2-40B4-BE49-F238E27FC236}">
                <a16:creationId xmlns:a16="http://schemas.microsoft.com/office/drawing/2014/main" id="{39A1E157-E1F0-42F6-B16A-F99E49E1B1E2}"/>
              </a:ext>
            </a:extLst>
          </p:cNvPr>
          <p:cNvSpPr/>
          <p:nvPr/>
        </p:nvSpPr>
        <p:spPr>
          <a:xfrm>
            <a:off x="6250861" y="2774823"/>
            <a:ext cx="156708" cy="1567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2E9FC45-2F35-47D5-969E-98BD49BCB115}"/>
              </a:ext>
            </a:extLst>
          </p:cNvPr>
          <p:cNvSpPr/>
          <p:nvPr/>
        </p:nvSpPr>
        <p:spPr>
          <a:xfrm>
            <a:off x="5926914" y="5832519"/>
            <a:ext cx="198465" cy="168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AC09C2-0CF0-4764-9356-E25D7C8DE46C}"/>
              </a:ext>
            </a:extLst>
          </p:cNvPr>
          <p:cNvSpPr/>
          <p:nvPr/>
        </p:nvSpPr>
        <p:spPr>
          <a:xfrm>
            <a:off x="9521663" y="4013761"/>
            <a:ext cx="1654338" cy="593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162B4-AC70-4665-84BB-81DE979EC54B}"/>
              </a:ext>
            </a:extLst>
          </p:cNvPr>
          <p:cNvGrpSpPr/>
          <p:nvPr/>
        </p:nvGrpSpPr>
        <p:grpSpPr>
          <a:xfrm>
            <a:off x="-75778" y="2440676"/>
            <a:ext cx="2380239" cy="1116479"/>
            <a:chOff x="6271177" y="3081282"/>
            <a:chExt cx="2380239" cy="111647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3BDC5F-9041-4B53-A772-5458D22F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36"/>
            <a:stretch/>
          </p:blipFill>
          <p:spPr>
            <a:xfrm>
              <a:off x="6491881" y="3762024"/>
              <a:ext cx="268294" cy="27288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80BA79-D83D-403B-8EDE-4D07EAD18141}"/>
                </a:ext>
              </a:extLst>
            </p:cNvPr>
            <p:cNvSpPr/>
            <p:nvPr/>
          </p:nvSpPr>
          <p:spPr>
            <a:xfrm>
              <a:off x="6271177" y="3081282"/>
              <a:ext cx="2380239" cy="11164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B31C0CB-7C91-43E8-A2CE-335733D29822}"/>
              </a:ext>
            </a:extLst>
          </p:cNvPr>
          <p:cNvSpPr/>
          <p:nvPr/>
        </p:nvSpPr>
        <p:spPr>
          <a:xfrm>
            <a:off x="9140248" y="4554924"/>
            <a:ext cx="181528" cy="154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569078D-D0DA-46B1-A642-0DE07764D112}"/>
              </a:ext>
            </a:extLst>
          </p:cNvPr>
          <p:cNvSpPr/>
          <p:nvPr/>
        </p:nvSpPr>
        <p:spPr>
          <a:xfrm>
            <a:off x="8529460" y="6391305"/>
            <a:ext cx="387282" cy="27455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72FC0F26-EC6B-4CA0-B521-C21C23F9ED2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32162" r="65093" b="51088"/>
          <a:stretch/>
        </p:blipFill>
        <p:spPr>
          <a:xfrm>
            <a:off x="8600225" y="6476515"/>
            <a:ext cx="271545" cy="204216"/>
          </a:xfrm>
          <a:prstGeom prst="rect">
            <a:avLst/>
          </a:prstGeom>
        </p:spPr>
      </p:pic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28A0B46-5161-448C-8D06-38F58696418B}"/>
              </a:ext>
            </a:extLst>
          </p:cNvPr>
          <p:cNvSpPr/>
          <p:nvPr/>
        </p:nvSpPr>
        <p:spPr>
          <a:xfrm>
            <a:off x="6185538" y="3664621"/>
            <a:ext cx="1654338" cy="1116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E92245F-A2BB-45D4-BC91-30928003512D}"/>
              </a:ext>
            </a:extLst>
          </p:cNvPr>
          <p:cNvSpPr/>
          <p:nvPr/>
        </p:nvSpPr>
        <p:spPr>
          <a:xfrm>
            <a:off x="6667794" y="4949763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C175093-CCC5-4101-8ACD-89EA93A2E38D}"/>
              </a:ext>
            </a:extLst>
          </p:cNvPr>
          <p:cNvSpPr/>
          <p:nvPr/>
        </p:nvSpPr>
        <p:spPr>
          <a:xfrm rot="5400000">
            <a:off x="7283126" y="4275768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B592584-44DB-4EEA-B228-2C4AE27D2B68}"/>
              </a:ext>
            </a:extLst>
          </p:cNvPr>
          <p:cNvSpPr/>
          <p:nvPr/>
        </p:nvSpPr>
        <p:spPr>
          <a:xfrm>
            <a:off x="7497146" y="3804480"/>
            <a:ext cx="156708" cy="1567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0A80E1D-96FD-40D3-86EF-DDD059A86C75}"/>
              </a:ext>
            </a:extLst>
          </p:cNvPr>
          <p:cNvSpPr/>
          <p:nvPr/>
        </p:nvSpPr>
        <p:spPr>
          <a:xfrm>
            <a:off x="6310710" y="4571560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C1AB559-FA63-4E0E-B886-C25648EB68BA}"/>
              </a:ext>
            </a:extLst>
          </p:cNvPr>
          <p:cNvSpPr/>
          <p:nvPr/>
        </p:nvSpPr>
        <p:spPr>
          <a:xfrm>
            <a:off x="6807252" y="4225914"/>
            <a:ext cx="577524" cy="154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3CBB61-5C89-4B80-86D5-F10DADBC93E5}"/>
              </a:ext>
            </a:extLst>
          </p:cNvPr>
          <p:cNvSpPr/>
          <p:nvPr/>
        </p:nvSpPr>
        <p:spPr>
          <a:xfrm>
            <a:off x="10982742" y="4389447"/>
            <a:ext cx="156708" cy="1567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94018BB-00A6-496B-8D9E-5344ADEA0453}"/>
              </a:ext>
            </a:extLst>
          </p:cNvPr>
          <p:cNvSpPr/>
          <p:nvPr/>
        </p:nvSpPr>
        <p:spPr>
          <a:xfrm>
            <a:off x="6574723" y="2583850"/>
            <a:ext cx="2768265" cy="664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>
                <a:solidFill>
                  <a:schemeClr val="bg1"/>
                </a:solidFill>
              </a:rPr>
              <a:t>개 다 먹으면 숨겨진 장소 오픈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BC2284A-2983-44D2-9495-8357849A0CCE}"/>
              </a:ext>
            </a:extLst>
          </p:cNvPr>
          <p:cNvSpPr/>
          <p:nvPr/>
        </p:nvSpPr>
        <p:spPr>
          <a:xfrm>
            <a:off x="9709252" y="4584550"/>
            <a:ext cx="293922" cy="20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F670894-F939-4903-ADBF-C895E4068450}"/>
              </a:ext>
            </a:extLst>
          </p:cNvPr>
          <p:cNvSpPr/>
          <p:nvPr/>
        </p:nvSpPr>
        <p:spPr>
          <a:xfrm>
            <a:off x="10216653" y="4584550"/>
            <a:ext cx="293922" cy="20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1BA6805-82F4-4DA3-A009-69274BEBB4A5}"/>
              </a:ext>
            </a:extLst>
          </p:cNvPr>
          <p:cNvSpPr/>
          <p:nvPr/>
        </p:nvSpPr>
        <p:spPr>
          <a:xfrm>
            <a:off x="10694009" y="4596472"/>
            <a:ext cx="293922" cy="20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1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5F598B-7156-4631-8A78-DD5E110A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1705628"/>
            <a:ext cx="6710803" cy="37852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2039A-263D-41C7-B3E2-E3C1DAEE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9974" y="2493538"/>
            <a:ext cx="3261359" cy="17680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80A692-4F79-48CE-A067-0CD8DD372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8615" y="1705628"/>
            <a:ext cx="4018619" cy="36518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FA6B06-0717-4653-B53C-D85BEC4D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004" y="1705628"/>
            <a:ext cx="3337099" cy="36518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41FEB2-FC3C-4DE9-B1F6-2E1FDAF0B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103" y="1347856"/>
            <a:ext cx="6074897" cy="22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9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57336D1-8B88-47AB-8397-AF59531F0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6"/>
          <a:stretch/>
        </p:blipFill>
        <p:spPr>
          <a:xfrm>
            <a:off x="572976" y="1158617"/>
            <a:ext cx="1306855" cy="132921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6688217-E57F-43ED-B4F5-5ECA76936F9B}"/>
              </a:ext>
            </a:extLst>
          </p:cNvPr>
          <p:cNvGrpSpPr/>
          <p:nvPr/>
        </p:nvGrpSpPr>
        <p:grpSpPr>
          <a:xfrm>
            <a:off x="469782" y="2905457"/>
            <a:ext cx="1149291" cy="1149291"/>
            <a:chOff x="469782" y="2905457"/>
            <a:chExt cx="1149291" cy="11492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D70807-D8AB-4F82-AF99-96E91E455B4A}"/>
                </a:ext>
              </a:extLst>
            </p:cNvPr>
            <p:cNvSpPr/>
            <p:nvPr/>
          </p:nvSpPr>
          <p:spPr>
            <a:xfrm>
              <a:off x="469782" y="2905457"/>
              <a:ext cx="1149291" cy="11492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으로 구부러짐 8">
              <a:extLst>
                <a:ext uri="{FF2B5EF4-FFF2-40B4-BE49-F238E27FC236}">
                  <a16:creationId xmlns:a16="http://schemas.microsoft.com/office/drawing/2014/main" id="{7BB46B50-11BF-4F33-AA65-811DB327BCB9}"/>
                </a:ext>
              </a:extLst>
            </p:cNvPr>
            <p:cNvSpPr/>
            <p:nvPr/>
          </p:nvSpPr>
          <p:spPr>
            <a:xfrm rot="16200000" flipH="1">
              <a:off x="880316" y="2854751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오른쪽으로 구부러짐 9">
              <a:extLst>
                <a:ext uri="{FF2B5EF4-FFF2-40B4-BE49-F238E27FC236}">
                  <a16:creationId xmlns:a16="http://schemas.microsoft.com/office/drawing/2014/main" id="{2E216D4D-1304-4009-8EC6-F31B9583B243}"/>
                </a:ext>
              </a:extLst>
            </p:cNvPr>
            <p:cNvSpPr/>
            <p:nvPr/>
          </p:nvSpPr>
          <p:spPr>
            <a:xfrm rot="16200000" flipV="1">
              <a:off x="821591" y="337983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8C3404-48D6-4FB9-9A5E-27F03346F4CA}"/>
              </a:ext>
            </a:extLst>
          </p:cNvPr>
          <p:cNvGrpSpPr/>
          <p:nvPr/>
        </p:nvGrpSpPr>
        <p:grpSpPr>
          <a:xfrm rot="928773">
            <a:off x="6652469" y="5649235"/>
            <a:ext cx="3691155" cy="614076"/>
            <a:chOff x="4093828" y="1940005"/>
            <a:chExt cx="5838737" cy="9713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C44652-DEBB-419E-86B2-C6DF2FD2B0B6}"/>
                </a:ext>
              </a:extLst>
            </p:cNvPr>
            <p:cNvSpPr/>
            <p:nvPr/>
          </p:nvSpPr>
          <p:spPr>
            <a:xfrm>
              <a:off x="4093828" y="2305651"/>
              <a:ext cx="5838737" cy="1821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C39ECA2-7C2F-42CC-BC06-B2FFD3856B7C}"/>
                </a:ext>
              </a:extLst>
            </p:cNvPr>
            <p:cNvSpPr/>
            <p:nvPr/>
          </p:nvSpPr>
          <p:spPr>
            <a:xfrm>
              <a:off x="7013196" y="2245741"/>
              <a:ext cx="302003" cy="302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으로 구부러짐 12">
              <a:extLst>
                <a:ext uri="{FF2B5EF4-FFF2-40B4-BE49-F238E27FC236}">
                  <a16:creationId xmlns:a16="http://schemas.microsoft.com/office/drawing/2014/main" id="{1B9EA640-861A-4025-92B7-2259565069B5}"/>
                </a:ext>
              </a:extLst>
            </p:cNvPr>
            <p:cNvSpPr/>
            <p:nvPr/>
          </p:nvSpPr>
          <p:spPr>
            <a:xfrm rot="16200000" flipH="1">
              <a:off x="6962334" y="1811424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오른쪽으로 구부러짐 13">
              <a:extLst>
                <a:ext uri="{FF2B5EF4-FFF2-40B4-BE49-F238E27FC236}">
                  <a16:creationId xmlns:a16="http://schemas.microsoft.com/office/drawing/2014/main" id="{BAEBC303-4E7B-438E-9C4E-C1F4F2CA6698}"/>
                </a:ext>
              </a:extLst>
            </p:cNvPr>
            <p:cNvSpPr/>
            <p:nvPr/>
          </p:nvSpPr>
          <p:spPr>
            <a:xfrm rot="16200000" flipV="1">
              <a:off x="6928777" y="233711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3E69A3-3FD3-4282-9A9D-B3A2EA3C58FA}"/>
              </a:ext>
            </a:extLst>
          </p:cNvPr>
          <p:cNvGrpSpPr/>
          <p:nvPr/>
        </p:nvGrpSpPr>
        <p:grpSpPr>
          <a:xfrm flipH="1">
            <a:off x="2600587" y="4281552"/>
            <a:ext cx="3691155" cy="614076"/>
            <a:chOff x="4093828" y="1940005"/>
            <a:chExt cx="5838737" cy="97135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3622F8-91AD-42B0-A5AB-B15F62927FA9}"/>
                </a:ext>
              </a:extLst>
            </p:cNvPr>
            <p:cNvSpPr/>
            <p:nvPr/>
          </p:nvSpPr>
          <p:spPr>
            <a:xfrm>
              <a:off x="4093828" y="2305651"/>
              <a:ext cx="5838737" cy="1821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91CFD07-624E-467F-A140-077FB64A1DF5}"/>
                </a:ext>
              </a:extLst>
            </p:cNvPr>
            <p:cNvSpPr/>
            <p:nvPr/>
          </p:nvSpPr>
          <p:spPr>
            <a:xfrm>
              <a:off x="7013196" y="2245741"/>
              <a:ext cx="302003" cy="302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으로 구부러짐 18">
              <a:extLst>
                <a:ext uri="{FF2B5EF4-FFF2-40B4-BE49-F238E27FC236}">
                  <a16:creationId xmlns:a16="http://schemas.microsoft.com/office/drawing/2014/main" id="{BE016361-776C-41B2-8482-F4BCA0CA61B9}"/>
                </a:ext>
              </a:extLst>
            </p:cNvPr>
            <p:cNvSpPr/>
            <p:nvPr/>
          </p:nvSpPr>
          <p:spPr>
            <a:xfrm rot="16200000" flipH="1">
              <a:off x="6962334" y="1811424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화살표: 오른쪽으로 구부러짐 19">
              <a:extLst>
                <a:ext uri="{FF2B5EF4-FFF2-40B4-BE49-F238E27FC236}">
                  <a16:creationId xmlns:a16="http://schemas.microsoft.com/office/drawing/2014/main" id="{4A3BA594-E7A4-438C-958F-3BE65C1AC9BD}"/>
                </a:ext>
              </a:extLst>
            </p:cNvPr>
            <p:cNvSpPr/>
            <p:nvPr/>
          </p:nvSpPr>
          <p:spPr>
            <a:xfrm rot="16200000" flipV="1">
              <a:off x="6928777" y="233711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6E6872-D4B3-4B75-BF62-D3D9DB659239}"/>
              </a:ext>
            </a:extLst>
          </p:cNvPr>
          <p:cNvGrpSpPr/>
          <p:nvPr/>
        </p:nvGrpSpPr>
        <p:grpSpPr>
          <a:xfrm>
            <a:off x="6652469" y="2933684"/>
            <a:ext cx="3691155" cy="614076"/>
            <a:chOff x="4093828" y="1940005"/>
            <a:chExt cx="5838737" cy="97135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6A32CA-86F3-4567-9FF7-0A9731C2793E}"/>
                </a:ext>
              </a:extLst>
            </p:cNvPr>
            <p:cNvSpPr/>
            <p:nvPr/>
          </p:nvSpPr>
          <p:spPr>
            <a:xfrm>
              <a:off x="4093828" y="2305651"/>
              <a:ext cx="5838737" cy="1821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8C87D4-7857-40CA-8819-AF8A9F1F222B}"/>
                </a:ext>
              </a:extLst>
            </p:cNvPr>
            <p:cNvSpPr/>
            <p:nvPr/>
          </p:nvSpPr>
          <p:spPr>
            <a:xfrm>
              <a:off x="7013196" y="2245741"/>
              <a:ext cx="302003" cy="302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으로 구부러짐 23">
              <a:extLst>
                <a:ext uri="{FF2B5EF4-FFF2-40B4-BE49-F238E27FC236}">
                  <a16:creationId xmlns:a16="http://schemas.microsoft.com/office/drawing/2014/main" id="{F482E9BB-1E2D-4ABD-BCAE-5195823A2A7C}"/>
                </a:ext>
              </a:extLst>
            </p:cNvPr>
            <p:cNvSpPr/>
            <p:nvPr/>
          </p:nvSpPr>
          <p:spPr>
            <a:xfrm rot="16200000" flipH="1">
              <a:off x="6962334" y="1811424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화살표: 오른쪽으로 구부러짐 24">
              <a:extLst>
                <a:ext uri="{FF2B5EF4-FFF2-40B4-BE49-F238E27FC236}">
                  <a16:creationId xmlns:a16="http://schemas.microsoft.com/office/drawing/2014/main" id="{0E66E152-D050-4467-AD76-A3C5E03FCCE8}"/>
                </a:ext>
              </a:extLst>
            </p:cNvPr>
            <p:cNvSpPr/>
            <p:nvPr/>
          </p:nvSpPr>
          <p:spPr>
            <a:xfrm rot="16200000" flipV="1">
              <a:off x="6928777" y="233711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90BAE5-2031-4E5E-A6C7-124262CFDB06}"/>
              </a:ext>
            </a:extLst>
          </p:cNvPr>
          <p:cNvGrpSpPr/>
          <p:nvPr/>
        </p:nvGrpSpPr>
        <p:grpSpPr>
          <a:xfrm>
            <a:off x="2600586" y="1823227"/>
            <a:ext cx="3691155" cy="614076"/>
            <a:chOff x="4093828" y="1940005"/>
            <a:chExt cx="5838737" cy="9713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6BFE3D-0DBB-4F09-85AD-3574B6BD5E55}"/>
                </a:ext>
              </a:extLst>
            </p:cNvPr>
            <p:cNvSpPr/>
            <p:nvPr/>
          </p:nvSpPr>
          <p:spPr>
            <a:xfrm>
              <a:off x="4093828" y="2305651"/>
              <a:ext cx="5838737" cy="1821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E57853D-7D97-40A3-8CC7-0AB2759ED65B}"/>
                </a:ext>
              </a:extLst>
            </p:cNvPr>
            <p:cNvSpPr/>
            <p:nvPr/>
          </p:nvSpPr>
          <p:spPr>
            <a:xfrm>
              <a:off x="7013196" y="2245741"/>
              <a:ext cx="302003" cy="302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으로 구부러짐 28">
              <a:extLst>
                <a:ext uri="{FF2B5EF4-FFF2-40B4-BE49-F238E27FC236}">
                  <a16:creationId xmlns:a16="http://schemas.microsoft.com/office/drawing/2014/main" id="{E4FC8E6B-3C65-4F01-A9C9-EF4420DDF2EA}"/>
                </a:ext>
              </a:extLst>
            </p:cNvPr>
            <p:cNvSpPr/>
            <p:nvPr/>
          </p:nvSpPr>
          <p:spPr>
            <a:xfrm rot="16200000" flipH="1">
              <a:off x="6962334" y="1811424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오른쪽으로 구부러짐 29">
              <a:extLst>
                <a:ext uri="{FF2B5EF4-FFF2-40B4-BE49-F238E27FC236}">
                  <a16:creationId xmlns:a16="http://schemas.microsoft.com/office/drawing/2014/main" id="{5255CA3A-E62A-414A-B4A2-592002224A60}"/>
                </a:ext>
              </a:extLst>
            </p:cNvPr>
            <p:cNvSpPr/>
            <p:nvPr/>
          </p:nvSpPr>
          <p:spPr>
            <a:xfrm rot="16200000" flipV="1">
              <a:off x="6928777" y="233711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50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BA3114-4322-4E0E-8876-BCE94258A33E}"/>
              </a:ext>
            </a:extLst>
          </p:cNvPr>
          <p:cNvSpPr/>
          <p:nvPr/>
        </p:nvSpPr>
        <p:spPr>
          <a:xfrm>
            <a:off x="1958703" y="3429001"/>
            <a:ext cx="10233297" cy="3428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동화책 백그라운드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FBD06E-4143-41B0-AB19-3A0B8A3E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74"/>
          <a:stretch/>
        </p:blipFill>
        <p:spPr>
          <a:xfrm>
            <a:off x="109976" y="4639111"/>
            <a:ext cx="1839331" cy="22776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D332FA-F514-4D4E-9681-D07580039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75" b="5321"/>
          <a:stretch/>
        </p:blipFill>
        <p:spPr>
          <a:xfrm>
            <a:off x="-15023" y="6043461"/>
            <a:ext cx="1839330" cy="8732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5EF24E-0656-4A95-989F-90CFFCE3C1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6"/>
          <a:stretch/>
        </p:blipFill>
        <p:spPr>
          <a:xfrm>
            <a:off x="211476" y="6610524"/>
            <a:ext cx="181025" cy="184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6B91B2-BCEE-4A83-8725-ED183F5B8B9A}"/>
              </a:ext>
            </a:extLst>
          </p:cNvPr>
          <p:cNvSpPr/>
          <p:nvPr/>
        </p:nvSpPr>
        <p:spPr>
          <a:xfrm>
            <a:off x="-15024" y="6043461"/>
            <a:ext cx="1839330" cy="8145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1A3F9E-20B8-485C-A9B5-B8A074FA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77" y="3776189"/>
            <a:ext cx="4285021" cy="24103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5BF21C-ADB6-4077-98DE-50A7B7CA2B87}"/>
              </a:ext>
            </a:extLst>
          </p:cNvPr>
          <p:cNvSpPr/>
          <p:nvPr/>
        </p:nvSpPr>
        <p:spPr>
          <a:xfrm>
            <a:off x="2603399" y="2969703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FC2455-3A9A-4F30-9598-32B338E063F5}"/>
              </a:ext>
            </a:extLst>
          </p:cNvPr>
          <p:cNvSpPr/>
          <p:nvPr/>
        </p:nvSpPr>
        <p:spPr>
          <a:xfrm>
            <a:off x="5245931" y="2969703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FD3754-044F-4CD8-B512-93CE47949374}"/>
              </a:ext>
            </a:extLst>
          </p:cNvPr>
          <p:cNvSpPr/>
          <p:nvPr/>
        </p:nvSpPr>
        <p:spPr>
          <a:xfrm>
            <a:off x="7888463" y="2969703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DFB4F1-22BA-431F-8957-CEC709E82148}"/>
              </a:ext>
            </a:extLst>
          </p:cNvPr>
          <p:cNvSpPr/>
          <p:nvPr/>
        </p:nvSpPr>
        <p:spPr>
          <a:xfrm>
            <a:off x="10530995" y="2963414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C0AEAC-1991-4BC5-ABEC-8DFCAFBB0FB2}"/>
              </a:ext>
            </a:extLst>
          </p:cNvPr>
          <p:cNvSpPr/>
          <p:nvPr/>
        </p:nvSpPr>
        <p:spPr>
          <a:xfrm>
            <a:off x="2417775" y="4561994"/>
            <a:ext cx="84938" cy="1163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7C1AA4-97AD-46EB-ACC1-7C102CAAE32A}"/>
              </a:ext>
            </a:extLst>
          </p:cNvPr>
          <p:cNvSpPr/>
          <p:nvPr/>
        </p:nvSpPr>
        <p:spPr>
          <a:xfrm>
            <a:off x="308555" y="2963414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021BFCA-75EE-4BE8-A329-DEEA55F935AE}"/>
              </a:ext>
            </a:extLst>
          </p:cNvPr>
          <p:cNvSpPr/>
          <p:nvPr/>
        </p:nvSpPr>
        <p:spPr>
          <a:xfrm>
            <a:off x="11883445" y="5860432"/>
            <a:ext cx="366057" cy="3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A8A6A19-4F8B-43F7-A9E0-E0A3ABD1525A}"/>
              </a:ext>
            </a:extLst>
          </p:cNvPr>
          <p:cNvSpPr/>
          <p:nvPr/>
        </p:nvSpPr>
        <p:spPr>
          <a:xfrm>
            <a:off x="6763365" y="5889148"/>
            <a:ext cx="366057" cy="3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1D9D90-6DFA-416D-8338-9A8FFFFD21F0}"/>
              </a:ext>
            </a:extLst>
          </p:cNvPr>
          <p:cNvSpPr/>
          <p:nvPr/>
        </p:nvSpPr>
        <p:spPr>
          <a:xfrm>
            <a:off x="7084064" y="992078"/>
            <a:ext cx="5058560" cy="2894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오르골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BGM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962330-59E6-4A8E-B2CB-AD77D6FEBBA2}"/>
              </a:ext>
            </a:extLst>
          </p:cNvPr>
          <p:cNvSpPr/>
          <p:nvPr/>
        </p:nvSpPr>
        <p:spPr>
          <a:xfrm>
            <a:off x="52473" y="992078"/>
            <a:ext cx="7019446" cy="2894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클레아</a:t>
            </a:r>
            <a:r>
              <a:rPr lang="ko-KR" altLang="en-US" dirty="0">
                <a:solidFill>
                  <a:schemeClr val="tx1"/>
                </a:solidFill>
              </a:rPr>
              <a:t> 울음소리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F7194B5-3022-4DF6-897D-09AA5AA93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305" y="3428999"/>
            <a:ext cx="2596676" cy="3455381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46D3A76-261E-45F8-BEB2-9029F94563A5}"/>
              </a:ext>
            </a:extLst>
          </p:cNvPr>
          <p:cNvCxnSpPr>
            <a:cxnSpLocks/>
          </p:cNvCxnSpPr>
          <p:nvPr/>
        </p:nvCxnSpPr>
        <p:spPr>
          <a:xfrm>
            <a:off x="7071920" y="1192928"/>
            <a:ext cx="0" cy="25049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EB861-81FA-49B2-ABD3-A875045D4141}"/>
              </a:ext>
            </a:extLst>
          </p:cNvPr>
          <p:cNvSpPr/>
          <p:nvPr/>
        </p:nvSpPr>
        <p:spPr>
          <a:xfrm>
            <a:off x="40329" y="1424189"/>
            <a:ext cx="7019446" cy="1402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클레아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소녀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와의 만남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소녀의 기억이 구체화된 세계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재미있는 장난감이 가득했고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게 아름다우며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사랑이 넘쳤다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그렇기에 상상에 불과했다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BA81D75-A445-4360-A5BB-98FE678F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379" y="3402617"/>
            <a:ext cx="2596676" cy="345538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52457F8-C73C-49F7-8195-C744FAE2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11" y="3396327"/>
            <a:ext cx="2596676" cy="345538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3D6E442-5E04-433B-929D-A4696691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054" y="3396327"/>
            <a:ext cx="2596676" cy="34553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12E231E-BB46-44FF-BEB3-8F4BD7C2F644}"/>
              </a:ext>
            </a:extLst>
          </p:cNvPr>
          <p:cNvSpPr/>
          <p:nvPr/>
        </p:nvSpPr>
        <p:spPr>
          <a:xfrm>
            <a:off x="4249271" y="5281348"/>
            <a:ext cx="220008" cy="3049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BD692F-DC2B-47A7-976F-191FEEC708C5}"/>
              </a:ext>
            </a:extLst>
          </p:cNvPr>
          <p:cNvSpPr/>
          <p:nvPr/>
        </p:nvSpPr>
        <p:spPr>
          <a:xfrm>
            <a:off x="1980646" y="3786660"/>
            <a:ext cx="5148776" cy="366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자장가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50422-3E49-4E16-B767-868FF0C86313}"/>
              </a:ext>
            </a:extLst>
          </p:cNvPr>
          <p:cNvSpPr/>
          <p:nvPr/>
        </p:nvSpPr>
        <p:spPr>
          <a:xfrm>
            <a:off x="7152763" y="3783954"/>
            <a:ext cx="5079129" cy="366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동화책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54A96D8-FCC9-42A2-B59B-55E2ACE4B23D}"/>
              </a:ext>
            </a:extLst>
          </p:cNvPr>
          <p:cNvSpPr/>
          <p:nvPr/>
        </p:nvSpPr>
        <p:spPr>
          <a:xfrm>
            <a:off x="6867459" y="5292645"/>
            <a:ext cx="220008" cy="3049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2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851082-9945-4181-8EFE-358191D2A76C}"/>
              </a:ext>
            </a:extLst>
          </p:cNvPr>
          <p:cNvSpPr/>
          <p:nvPr/>
        </p:nvSpPr>
        <p:spPr>
          <a:xfrm>
            <a:off x="52472" y="992078"/>
            <a:ext cx="12139527" cy="2894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클레아</a:t>
            </a:r>
            <a:r>
              <a:rPr lang="ko-KR" altLang="en-US" dirty="0">
                <a:solidFill>
                  <a:schemeClr val="tx1"/>
                </a:solidFill>
              </a:rPr>
              <a:t> 울음소리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3198E-FBF7-4A63-AA4C-F5A788D6D48B}"/>
              </a:ext>
            </a:extLst>
          </p:cNvPr>
          <p:cNvSpPr/>
          <p:nvPr/>
        </p:nvSpPr>
        <p:spPr>
          <a:xfrm>
            <a:off x="40328" y="1424188"/>
            <a:ext cx="12139527" cy="54338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클레아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소녀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와의 만남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소녀의 기억이 구체화된 세계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재미있는 장난감이 가득했고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세상 모든 게 아름다우며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사랑이 넘쳤다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그렇기에 상상에 불과했다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이곳은 소녀의 파편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97AA59-F4AB-4126-8FF3-19876E1F4C92}"/>
              </a:ext>
            </a:extLst>
          </p:cNvPr>
          <p:cNvSpPr/>
          <p:nvPr/>
        </p:nvSpPr>
        <p:spPr>
          <a:xfrm>
            <a:off x="10330893" y="11479"/>
            <a:ext cx="1861107" cy="1028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1,3,4</a:t>
            </a:r>
            <a:r>
              <a:rPr lang="ko-KR" altLang="en-US" sz="1200" dirty="0"/>
              <a:t>에 숨겨진 방 필요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2-3</a:t>
            </a:r>
            <a:r>
              <a:rPr lang="ko-KR" altLang="en-US" sz="1200" dirty="0"/>
              <a:t>의 숨겨진 방은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이프</a:t>
            </a:r>
            <a:r>
              <a:rPr lang="ko-KR" altLang="en-US" sz="1200" dirty="0"/>
              <a:t> 방의 두 배 크기</a:t>
            </a:r>
          </a:p>
        </p:txBody>
      </p:sp>
    </p:spTree>
    <p:extLst>
      <p:ext uri="{BB962C8B-B14F-4D97-AF65-F5344CB8AC3E}">
        <p14:creationId xmlns:p14="http://schemas.microsoft.com/office/powerpoint/2010/main" val="346673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텍스트이(가) 표시된 사진&#10;&#10;자동 생성된 설명">
            <a:extLst>
              <a:ext uri="{FF2B5EF4-FFF2-40B4-BE49-F238E27FC236}">
                <a16:creationId xmlns:a16="http://schemas.microsoft.com/office/drawing/2014/main" id="{CE5C3DED-EDCE-4357-91AA-852F6728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097" y="0"/>
            <a:ext cx="9536976" cy="68369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54788B-DD30-4365-8701-57F5D49F17AE}"/>
              </a:ext>
            </a:extLst>
          </p:cNvPr>
          <p:cNvSpPr/>
          <p:nvPr/>
        </p:nvSpPr>
        <p:spPr>
          <a:xfrm>
            <a:off x="1592039" y="5445579"/>
            <a:ext cx="436228" cy="100165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23673D-C75F-4043-A37D-881672F7FF25}"/>
              </a:ext>
            </a:extLst>
          </p:cNvPr>
          <p:cNvCxnSpPr/>
          <p:nvPr/>
        </p:nvCxnSpPr>
        <p:spPr>
          <a:xfrm>
            <a:off x="1810153" y="5598934"/>
            <a:ext cx="0" cy="5788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1B5DA7-DEA3-4D63-8E62-EB0A157D4FB6}"/>
              </a:ext>
            </a:extLst>
          </p:cNvPr>
          <p:cNvSpPr/>
          <p:nvPr/>
        </p:nvSpPr>
        <p:spPr>
          <a:xfrm>
            <a:off x="3046295" y="5439543"/>
            <a:ext cx="436228" cy="100165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BADD35-5BDB-45AE-AF91-2913291E3511}"/>
              </a:ext>
            </a:extLst>
          </p:cNvPr>
          <p:cNvCxnSpPr/>
          <p:nvPr/>
        </p:nvCxnSpPr>
        <p:spPr>
          <a:xfrm>
            <a:off x="3272798" y="5598934"/>
            <a:ext cx="0" cy="5788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84E2E4E-48BC-49A8-9494-B79F7D732664}"/>
              </a:ext>
            </a:extLst>
          </p:cNvPr>
          <p:cNvSpPr/>
          <p:nvPr/>
        </p:nvSpPr>
        <p:spPr>
          <a:xfrm>
            <a:off x="5501889" y="1975241"/>
            <a:ext cx="287842" cy="100165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F50BF1C-DBB0-4F4D-A436-E228E413D1F0}"/>
              </a:ext>
            </a:extLst>
          </p:cNvPr>
          <p:cNvCxnSpPr>
            <a:cxnSpLocks/>
          </p:cNvCxnSpPr>
          <p:nvPr/>
        </p:nvCxnSpPr>
        <p:spPr>
          <a:xfrm>
            <a:off x="5645810" y="2198330"/>
            <a:ext cx="0" cy="5788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B78FBF-F55B-417F-9719-D394450588D1}"/>
              </a:ext>
            </a:extLst>
          </p:cNvPr>
          <p:cNvSpPr/>
          <p:nvPr/>
        </p:nvSpPr>
        <p:spPr>
          <a:xfrm>
            <a:off x="207887" y="94379"/>
            <a:ext cx="1352450" cy="28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2-0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1B3871-D4D4-4FFD-ACB9-336A0F823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6"/>
          <a:stretch/>
        </p:blipFill>
        <p:spPr>
          <a:xfrm>
            <a:off x="578018" y="422075"/>
            <a:ext cx="498257" cy="5067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C76236C-A535-4495-85FB-88AA4D1D6F4D}"/>
              </a:ext>
            </a:extLst>
          </p:cNvPr>
          <p:cNvSpPr/>
          <p:nvPr/>
        </p:nvSpPr>
        <p:spPr>
          <a:xfrm>
            <a:off x="1583651" y="0"/>
            <a:ext cx="3361517" cy="557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F2DD9-8686-4224-BE51-C872D6469BE2}"/>
              </a:ext>
            </a:extLst>
          </p:cNvPr>
          <p:cNvSpPr/>
          <p:nvPr/>
        </p:nvSpPr>
        <p:spPr>
          <a:xfrm>
            <a:off x="2516697" y="612396"/>
            <a:ext cx="2428472" cy="10016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98A699-C793-4500-8E32-01EF749ECEB4}"/>
              </a:ext>
            </a:extLst>
          </p:cNvPr>
          <p:cNvSpPr/>
          <p:nvPr/>
        </p:nvSpPr>
        <p:spPr>
          <a:xfrm>
            <a:off x="2516697" y="1938414"/>
            <a:ext cx="2428472" cy="58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B4EF06-8EB7-40C5-B8AE-934A4ACC732E}"/>
              </a:ext>
            </a:extLst>
          </p:cNvPr>
          <p:cNvSpPr/>
          <p:nvPr/>
        </p:nvSpPr>
        <p:spPr>
          <a:xfrm>
            <a:off x="0" y="6618912"/>
            <a:ext cx="2516698" cy="239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4E7DBF-5E98-4A59-9F34-E1C83167FC44}"/>
              </a:ext>
            </a:extLst>
          </p:cNvPr>
          <p:cNvSpPr/>
          <p:nvPr/>
        </p:nvSpPr>
        <p:spPr>
          <a:xfrm>
            <a:off x="2620326" y="690494"/>
            <a:ext cx="1288165" cy="238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숨겨진 장소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A28D04-E224-4828-A1DE-F38292FFCA6F}"/>
              </a:ext>
            </a:extLst>
          </p:cNvPr>
          <p:cNvSpPr/>
          <p:nvPr/>
        </p:nvSpPr>
        <p:spPr>
          <a:xfrm rot="5400000">
            <a:off x="6282064" y="5708708"/>
            <a:ext cx="436228" cy="1862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2FD7D67-DFC0-4BF6-A936-A382DE386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0046" y="2111534"/>
            <a:ext cx="338801" cy="3388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13798C-E32E-4583-A419-F0D535875BAD}"/>
              </a:ext>
            </a:extLst>
          </p:cNvPr>
          <p:cNvSpPr/>
          <p:nvPr/>
        </p:nvSpPr>
        <p:spPr>
          <a:xfrm rot="16200000">
            <a:off x="2774263" y="3754008"/>
            <a:ext cx="3043641" cy="58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EB208B-BF5C-4656-B43C-3C5A7B813C2C}"/>
              </a:ext>
            </a:extLst>
          </p:cNvPr>
          <p:cNvSpPr/>
          <p:nvPr/>
        </p:nvSpPr>
        <p:spPr>
          <a:xfrm>
            <a:off x="3052302" y="6619755"/>
            <a:ext cx="2516698" cy="239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3F40D5-3C0D-48E8-B11B-75420DD9322F}"/>
              </a:ext>
            </a:extLst>
          </p:cNvPr>
          <p:cNvSpPr/>
          <p:nvPr/>
        </p:nvSpPr>
        <p:spPr>
          <a:xfrm rot="17939422">
            <a:off x="1779326" y="3006846"/>
            <a:ext cx="2183278" cy="58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D09E86-C750-413F-A36C-12A05EDC7053}"/>
              </a:ext>
            </a:extLst>
          </p:cNvPr>
          <p:cNvSpPr/>
          <p:nvPr/>
        </p:nvSpPr>
        <p:spPr>
          <a:xfrm>
            <a:off x="-117448" y="0"/>
            <a:ext cx="5062617" cy="23448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DCD1FA-0A64-4C25-A45A-1642A57A60BF}"/>
              </a:ext>
            </a:extLst>
          </p:cNvPr>
          <p:cNvSpPr/>
          <p:nvPr/>
        </p:nvSpPr>
        <p:spPr>
          <a:xfrm rot="5400000">
            <a:off x="6976520" y="5434245"/>
            <a:ext cx="280280" cy="16833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16FF71-CAF1-4A7B-A1A3-7153F88663FA}"/>
              </a:ext>
            </a:extLst>
          </p:cNvPr>
          <p:cNvSpPr/>
          <p:nvPr/>
        </p:nvSpPr>
        <p:spPr>
          <a:xfrm rot="16200000">
            <a:off x="7552442" y="5044994"/>
            <a:ext cx="341432" cy="1862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B5BF9-AE66-4E0D-BC13-B5A09A391F2D}"/>
              </a:ext>
            </a:extLst>
          </p:cNvPr>
          <p:cNvSpPr/>
          <p:nvPr/>
        </p:nvSpPr>
        <p:spPr>
          <a:xfrm rot="5400000">
            <a:off x="8022765" y="4697600"/>
            <a:ext cx="383524" cy="1862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D2E6DA8-9EE6-4CDB-ADF4-83FF6B9A2D6E}"/>
              </a:ext>
            </a:extLst>
          </p:cNvPr>
          <p:cNvGrpSpPr/>
          <p:nvPr/>
        </p:nvGrpSpPr>
        <p:grpSpPr>
          <a:xfrm flipH="1">
            <a:off x="4934560" y="2810490"/>
            <a:ext cx="3588018" cy="1269787"/>
            <a:chOff x="7020331" y="3785311"/>
            <a:chExt cx="3588018" cy="1269787"/>
          </a:xfrm>
          <a:solidFill>
            <a:schemeClr val="accent1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1908C08-B8C3-4A97-A202-9CD92B4C0B3B}"/>
                </a:ext>
              </a:extLst>
            </p:cNvPr>
            <p:cNvSpPr/>
            <p:nvPr/>
          </p:nvSpPr>
          <p:spPr>
            <a:xfrm rot="5400000">
              <a:off x="7780792" y="3953204"/>
              <a:ext cx="341433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719974-6B28-477D-A581-EE2B4A8C8A3B}"/>
                </a:ext>
              </a:extLst>
            </p:cNvPr>
            <p:cNvSpPr/>
            <p:nvPr/>
          </p:nvSpPr>
          <p:spPr>
            <a:xfrm rot="5400000">
              <a:off x="8427851" y="3770271"/>
              <a:ext cx="280280" cy="1683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DF8327-4D37-48C3-9557-DC882C32CC12}"/>
                </a:ext>
              </a:extLst>
            </p:cNvPr>
            <p:cNvSpPr/>
            <p:nvPr/>
          </p:nvSpPr>
          <p:spPr>
            <a:xfrm rot="16200000">
              <a:off x="9003773" y="3381020"/>
              <a:ext cx="341432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A98EE5D-6561-4816-9FD4-011D92696422}"/>
                </a:ext>
              </a:extLst>
            </p:cNvPr>
            <p:cNvSpPr/>
            <p:nvPr/>
          </p:nvSpPr>
          <p:spPr>
            <a:xfrm rot="5400000">
              <a:off x="9485409" y="3045895"/>
              <a:ext cx="383524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803627-75D6-4DD7-A4DB-14D4D644DF53}"/>
              </a:ext>
            </a:extLst>
          </p:cNvPr>
          <p:cNvGrpSpPr/>
          <p:nvPr/>
        </p:nvGrpSpPr>
        <p:grpSpPr>
          <a:xfrm>
            <a:off x="8862847" y="4190150"/>
            <a:ext cx="3001538" cy="614076"/>
            <a:chOff x="8862847" y="4190150"/>
            <a:chExt cx="3001538" cy="61407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E3C74C-6C45-4267-A2B8-0C0A3858A3EF}"/>
                </a:ext>
              </a:extLst>
            </p:cNvPr>
            <p:cNvSpPr/>
            <p:nvPr/>
          </p:nvSpPr>
          <p:spPr>
            <a:xfrm rot="16691222">
              <a:off x="10277777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0A7111A-2730-41C6-9D4B-AA4EC7ECB931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으로 구부러짐 53">
              <a:extLst>
                <a:ext uri="{FF2B5EF4-FFF2-40B4-BE49-F238E27FC236}">
                  <a16:creationId xmlns:a16="http://schemas.microsoft.com/office/drawing/2014/main" id="{51B6778D-58DC-48A6-8053-B53FD080AF25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화살표: 오른쪽으로 구부러짐 54">
              <a:extLst>
                <a:ext uri="{FF2B5EF4-FFF2-40B4-BE49-F238E27FC236}">
                  <a16:creationId xmlns:a16="http://schemas.microsoft.com/office/drawing/2014/main" id="{94B0053D-11B3-49B4-99CF-7753F699864F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8D1E6FA-9E61-4A55-8D31-3F110DF5D88B}"/>
              </a:ext>
            </a:extLst>
          </p:cNvPr>
          <p:cNvSpPr/>
          <p:nvPr/>
        </p:nvSpPr>
        <p:spPr>
          <a:xfrm rot="16200000">
            <a:off x="9931706" y="5095451"/>
            <a:ext cx="128762" cy="3429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4E45D4-BEEA-4535-AC19-B1AE8D2F6D6A}"/>
              </a:ext>
            </a:extLst>
          </p:cNvPr>
          <p:cNvSpPr/>
          <p:nvPr/>
        </p:nvSpPr>
        <p:spPr>
          <a:xfrm rot="13040920">
            <a:off x="1965694" y="4367763"/>
            <a:ext cx="2417523" cy="58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2886871-F08F-4BB4-A3C9-32450D3CB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715" y="3985221"/>
            <a:ext cx="217038" cy="21703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F5B684F-1027-412B-AC43-C7F579E1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4214" y="6374655"/>
            <a:ext cx="338801" cy="338801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3175CBF2-0E68-4F7F-B573-F2291E82D016}"/>
              </a:ext>
            </a:extLst>
          </p:cNvPr>
          <p:cNvGrpSpPr/>
          <p:nvPr/>
        </p:nvGrpSpPr>
        <p:grpSpPr>
          <a:xfrm>
            <a:off x="6420518" y="986273"/>
            <a:ext cx="3588018" cy="1269787"/>
            <a:chOff x="7020331" y="3785311"/>
            <a:chExt cx="3588018" cy="1269787"/>
          </a:xfrm>
          <a:solidFill>
            <a:schemeClr val="accent1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444A5AA-A7C6-4BA1-B171-5F1D5F1A678D}"/>
                </a:ext>
              </a:extLst>
            </p:cNvPr>
            <p:cNvSpPr/>
            <p:nvPr/>
          </p:nvSpPr>
          <p:spPr>
            <a:xfrm rot="5400000">
              <a:off x="7780792" y="3953204"/>
              <a:ext cx="341433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F6B498C-4EE9-48CF-9180-BBED5EE9916E}"/>
                </a:ext>
              </a:extLst>
            </p:cNvPr>
            <p:cNvSpPr/>
            <p:nvPr/>
          </p:nvSpPr>
          <p:spPr>
            <a:xfrm rot="5400000">
              <a:off x="8421542" y="3763962"/>
              <a:ext cx="280280" cy="16960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05593E7-E964-43EF-87FF-3F7E3204CEA5}"/>
                </a:ext>
              </a:extLst>
            </p:cNvPr>
            <p:cNvSpPr/>
            <p:nvPr/>
          </p:nvSpPr>
          <p:spPr>
            <a:xfrm rot="16200000">
              <a:off x="9003773" y="3381020"/>
              <a:ext cx="341432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A764FBB-E1CE-4659-97EB-F70B5749931F}"/>
                </a:ext>
              </a:extLst>
            </p:cNvPr>
            <p:cNvSpPr/>
            <p:nvPr/>
          </p:nvSpPr>
          <p:spPr>
            <a:xfrm rot="5400000">
              <a:off x="9485409" y="3045895"/>
              <a:ext cx="383524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4C114F-DCE2-4083-ABE0-7A09566DFE1B}"/>
              </a:ext>
            </a:extLst>
          </p:cNvPr>
          <p:cNvSpPr/>
          <p:nvPr/>
        </p:nvSpPr>
        <p:spPr>
          <a:xfrm rot="16200000">
            <a:off x="10260101" y="5576871"/>
            <a:ext cx="207029" cy="1191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9C76CF-B116-44A4-BE77-8B7E7F10844B}"/>
              </a:ext>
            </a:extLst>
          </p:cNvPr>
          <p:cNvSpPr/>
          <p:nvPr/>
        </p:nvSpPr>
        <p:spPr>
          <a:xfrm rot="16691222">
            <a:off x="11109534" y="-21359"/>
            <a:ext cx="119893" cy="2096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5E55A2E-B695-4A1F-BC53-D0F0B64E5C6F}"/>
              </a:ext>
            </a:extLst>
          </p:cNvPr>
          <p:cNvSpPr/>
          <p:nvPr/>
        </p:nvSpPr>
        <p:spPr>
          <a:xfrm>
            <a:off x="11069653" y="927237"/>
            <a:ext cx="199655" cy="199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6BDA37-85D2-4BD5-9C8C-8DD65A906961}"/>
              </a:ext>
            </a:extLst>
          </p:cNvPr>
          <p:cNvGrpSpPr/>
          <p:nvPr/>
        </p:nvGrpSpPr>
        <p:grpSpPr>
          <a:xfrm flipH="1">
            <a:off x="11002112" y="809675"/>
            <a:ext cx="325109" cy="428847"/>
            <a:chOff x="11002112" y="809675"/>
            <a:chExt cx="325109" cy="428847"/>
          </a:xfrm>
        </p:grpSpPr>
        <p:sp>
          <p:nvSpPr>
            <p:cNvPr id="73" name="화살표: 오른쪽으로 구부러짐 72">
              <a:extLst>
                <a:ext uri="{FF2B5EF4-FFF2-40B4-BE49-F238E27FC236}">
                  <a16:creationId xmlns:a16="http://schemas.microsoft.com/office/drawing/2014/main" id="{4551DA2F-A045-492F-BE07-578C0606DF0E}"/>
                </a:ext>
              </a:extLst>
            </p:cNvPr>
            <p:cNvSpPr/>
            <p:nvPr/>
          </p:nvSpPr>
          <p:spPr>
            <a:xfrm rot="16200000" flipH="1">
              <a:off x="11073694" y="752908"/>
              <a:ext cx="196759" cy="310294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화살표: 오른쪽으로 구부러짐 74">
              <a:extLst>
                <a:ext uri="{FF2B5EF4-FFF2-40B4-BE49-F238E27FC236}">
                  <a16:creationId xmlns:a16="http://schemas.microsoft.com/office/drawing/2014/main" id="{A2F9AE9C-CE15-45BC-82E1-A04051851372}"/>
                </a:ext>
              </a:extLst>
            </p:cNvPr>
            <p:cNvSpPr/>
            <p:nvPr/>
          </p:nvSpPr>
          <p:spPr>
            <a:xfrm rot="16200000" flipV="1">
              <a:off x="11058879" y="984996"/>
              <a:ext cx="196759" cy="310294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745D9F-6B56-4680-AB3F-1C25CF040BC4}"/>
              </a:ext>
            </a:extLst>
          </p:cNvPr>
          <p:cNvSpPr/>
          <p:nvPr/>
        </p:nvSpPr>
        <p:spPr>
          <a:xfrm>
            <a:off x="11917438" y="-466165"/>
            <a:ext cx="858556" cy="734094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EAA067-4478-4C92-BD08-94B858F88630}"/>
              </a:ext>
            </a:extLst>
          </p:cNvPr>
          <p:cNvSpPr/>
          <p:nvPr/>
        </p:nvSpPr>
        <p:spPr>
          <a:xfrm>
            <a:off x="5773067" y="-415600"/>
            <a:ext cx="4042418" cy="47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흑백으로 잘 나타나지 않는 우는 소녀의 백그라운드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혹 무너지고 부서진 기계들 백그라운드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AA06F7EC-9C66-41C4-B69A-B64A29C044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3872886" y="6283624"/>
            <a:ext cx="339926" cy="30004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CF6ED3BE-6290-4A23-9886-A5895A19FD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4511904" y="6266060"/>
            <a:ext cx="339926" cy="300042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5B82F124-9D50-4DB8-9D3F-0B52517DE6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7867927" y="5065337"/>
            <a:ext cx="339926" cy="30004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5BB0D19-8FC7-4B05-A76B-2E612202BF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8412754" y="6419948"/>
            <a:ext cx="339926" cy="30004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465475D-7F7D-43B6-AB08-ED556F9EB5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9345625" y="6393121"/>
            <a:ext cx="339926" cy="300042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56EE84EF-DA71-45C3-81C8-FC949320A0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10987296" y="6400679"/>
            <a:ext cx="339926" cy="300042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D0365EA1-32B9-4388-BE2F-CFE9754BF6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5984017" y="2447926"/>
            <a:ext cx="339926" cy="30004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158B5F82-1424-4116-B45B-49FA2B401B2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4987916" y="2438810"/>
            <a:ext cx="339926" cy="300042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99C568DD-A832-44EA-8083-9E8DD48067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361065" y="4237142"/>
            <a:ext cx="333792" cy="323475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09DDD3BF-50CA-420B-8DF4-448ED5AC46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>
            <a:off x="1140420" y="1168200"/>
            <a:ext cx="333792" cy="323475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326E93D9-1602-4AC3-BC64-CE50036ADC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>
            <a:off x="9736864" y="3299045"/>
            <a:ext cx="333792" cy="3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A60D66-639F-4A5F-99C4-1F3D66A57409}"/>
              </a:ext>
            </a:extLst>
          </p:cNvPr>
          <p:cNvSpPr/>
          <p:nvPr/>
        </p:nvSpPr>
        <p:spPr>
          <a:xfrm flipH="1">
            <a:off x="1909108" y="0"/>
            <a:ext cx="4494204" cy="6839853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B83E30-CD5E-4CE1-AF46-C3005B347A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359024" y="-62753"/>
            <a:ext cx="5879783" cy="7117977"/>
          </a:xfrm>
          <a:prstGeom prst="rect">
            <a:avLst/>
          </a:prstGeom>
        </p:spPr>
      </p:pic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3A2CB5D-B5CE-4B8A-A05E-083FDEBE94B3}"/>
              </a:ext>
            </a:extLst>
          </p:cNvPr>
          <p:cNvSpPr/>
          <p:nvPr/>
        </p:nvSpPr>
        <p:spPr>
          <a:xfrm>
            <a:off x="6790464" y="525293"/>
            <a:ext cx="466794" cy="78841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E76D6AC-937D-4FB2-A204-51870A4B36D0}"/>
              </a:ext>
            </a:extLst>
          </p:cNvPr>
          <p:cNvSpPr/>
          <p:nvPr/>
        </p:nvSpPr>
        <p:spPr>
          <a:xfrm rot="5400000">
            <a:off x="5263928" y="5023909"/>
            <a:ext cx="2735636" cy="866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1A141D02-8EF3-4208-9E7A-A4B8E5FA31D2}"/>
              </a:ext>
            </a:extLst>
          </p:cNvPr>
          <p:cNvGrpSpPr/>
          <p:nvPr/>
        </p:nvGrpSpPr>
        <p:grpSpPr>
          <a:xfrm>
            <a:off x="8987821" y="6175284"/>
            <a:ext cx="534452" cy="534452"/>
            <a:chOff x="469782" y="2905457"/>
            <a:chExt cx="1149291" cy="1149291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A643DBB-B4F4-408A-9703-838ADECF80F6}"/>
                </a:ext>
              </a:extLst>
            </p:cNvPr>
            <p:cNvSpPr/>
            <p:nvPr/>
          </p:nvSpPr>
          <p:spPr>
            <a:xfrm>
              <a:off x="469782" y="2905457"/>
              <a:ext cx="1149291" cy="11492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화살표: 오른쪽으로 구부러짐 202">
              <a:extLst>
                <a:ext uri="{FF2B5EF4-FFF2-40B4-BE49-F238E27FC236}">
                  <a16:creationId xmlns:a16="http://schemas.microsoft.com/office/drawing/2014/main" id="{A8B79823-00CA-44A9-BC90-09BA4CF1F0B1}"/>
                </a:ext>
              </a:extLst>
            </p:cNvPr>
            <p:cNvSpPr/>
            <p:nvPr/>
          </p:nvSpPr>
          <p:spPr>
            <a:xfrm rot="16200000" flipH="1">
              <a:off x="880316" y="2854751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오른쪽으로 구부러짐 203">
              <a:extLst>
                <a:ext uri="{FF2B5EF4-FFF2-40B4-BE49-F238E27FC236}">
                  <a16:creationId xmlns:a16="http://schemas.microsoft.com/office/drawing/2014/main" id="{0349AC38-8C4F-484A-9472-1E7EED94D3A7}"/>
                </a:ext>
              </a:extLst>
            </p:cNvPr>
            <p:cNvSpPr/>
            <p:nvPr/>
          </p:nvSpPr>
          <p:spPr>
            <a:xfrm rot="16200000" flipV="1">
              <a:off x="821591" y="3379833"/>
              <a:ext cx="445668" cy="702829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6893AD-A968-440C-9A83-EF2FE1E3D167}"/>
              </a:ext>
            </a:extLst>
          </p:cNvPr>
          <p:cNvSpPr/>
          <p:nvPr/>
        </p:nvSpPr>
        <p:spPr>
          <a:xfrm rot="16200000">
            <a:off x="6584989" y="3611722"/>
            <a:ext cx="95513" cy="866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4F4AADC-703A-4D4F-9602-02AC41B32091}"/>
              </a:ext>
            </a:extLst>
          </p:cNvPr>
          <p:cNvSpPr/>
          <p:nvPr/>
        </p:nvSpPr>
        <p:spPr>
          <a:xfrm rot="5400000">
            <a:off x="11514384" y="6196811"/>
            <a:ext cx="775039" cy="497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D8C0703-7018-4C83-8443-EA2151ABF745}"/>
              </a:ext>
            </a:extLst>
          </p:cNvPr>
          <p:cNvGrpSpPr/>
          <p:nvPr/>
        </p:nvGrpSpPr>
        <p:grpSpPr>
          <a:xfrm>
            <a:off x="9012105" y="2890354"/>
            <a:ext cx="1508511" cy="308622"/>
            <a:chOff x="8862847" y="4190150"/>
            <a:chExt cx="3001538" cy="614076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D1C2532-6720-494E-B707-F1BC10D968FF}"/>
                </a:ext>
              </a:extLst>
            </p:cNvPr>
            <p:cNvSpPr/>
            <p:nvPr/>
          </p:nvSpPr>
          <p:spPr>
            <a:xfrm rot="16691222">
              <a:off x="10277777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1039C8A-3FAB-458B-8EE2-E17BB5892012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른쪽으로 구부러짐 62">
              <a:extLst>
                <a:ext uri="{FF2B5EF4-FFF2-40B4-BE49-F238E27FC236}">
                  <a16:creationId xmlns:a16="http://schemas.microsoft.com/office/drawing/2014/main" id="{469D45DB-7254-4A7F-B77D-FFFB2F3AB9DF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화살표: 오른쪽으로 구부러짐 63">
              <a:extLst>
                <a:ext uri="{FF2B5EF4-FFF2-40B4-BE49-F238E27FC236}">
                  <a16:creationId xmlns:a16="http://schemas.microsoft.com/office/drawing/2014/main" id="{DF26F9F4-77A3-4723-9019-244473B38075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46CA544-AFAB-4886-AB59-4783FA7375D1}"/>
              </a:ext>
            </a:extLst>
          </p:cNvPr>
          <p:cNvGrpSpPr/>
          <p:nvPr/>
        </p:nvGrpSpPr>
        <p:grpSpPr>
          <a:xfrm>
            <a:off x="8397839" y="3529386"/>
            <a:ext cx="1802148" cy="637773"/>
            <a:chOff x="7020331" y="3785313"/>
            <a:chExt cx="3588017" cy="1269785"/>
          </a:xfrm>
          <a:solidFill>
            <a:schemeClr val="accent1"/>
          </a:solidFill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56D710-4F76-4A16-97C0-23972C6A4601}"/>
                </a:ext>
              </a:extLst>
            </p:cNvPr>
            <p:cNvSpPr/>
            <p:nvPr/>
          </p:nvSpPr>
          <p:spPr>
            <a:xfrm rot="5400000">
              <a:off x="7780792" y="3953204"/>
              <a:ext cx="341433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B5A819-84E5-4888-BF43-A94485E47A91}"/>
                </a:ext>
              </a:extLst>
            </p:cNvPr>
            <p:cNvSpPr/>
            <p:nvPr/>
          </p:nvSpPr>
          <p:spPr>
            <a:xfrm rot="5400000">
              <a:off x="8421542" y="3763962"/>
              <a:ext cx="280280" cy="16960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827F209-F1D1-4B89-8E3A-7279711C4646}"/>
                </a:ext>
              </a:extLst>
            </p:cNvPr>
            <p:cNvSpPr/>
            <p:nvPr/>
          </p:nvSpPr>
          <p:spPr>
            <a:xfrm rot="16200000">
              <a:off x="8849381" y="3401875"/>
              <a:ext cx="328165" cy="1838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CA4896-63B6-4ABD-A336-64D07271984A}"/>
                </a:ext>
              </a:extLst>
            </p:cNvPr>
            <p:cNvSpPr/>
            <p:nvPr/>
          </p:nvSpPr>
          <p:spPr>
            <a:xfrm rot="5400000">
              <a:off x="9416999" y="2965448"/>
              <a:ext cx="371484" cy="2011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FC515D5-B1AE-45AF-80C5-D7A7AC73ADA5}"/>
              </a:ext>
            </a:extLst>
          </p:cNvPr>
          <p:cNvGrpSpPr/>
          <p:nvPr/>
        </p:nvGrpSpPr>
        <p:grpSpPr>
          <a:xfrm flipH="1">
            <a:off x="7066430" y="2592382"/>
            <a:ext cx="1802149" cy="637774"/>
            <a:chOff x="7020331" y="3785311"/>
            <a:chExt cx="3588018" cy="1269787"/>
          </a:xfrm>
          <a:solidFill>
            <a:schemeClr val="accent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F90E2A7-EFE4-40A6-AB1A-1047214D45FF}"/>
                </a:ext>
              </a:extLst>
            </p:cNvPr>
            <p:cNvSpPr/>
            <p:nvPr/>
          </p:nvSpPr>
          <p:spPr>
            <a:xfrm rot="5400000">
              <a:off x="7780792" y="3953204"/>
              <a:ext cx="341433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76ADCD6-B2D8-474F-81CD-6B5D0D0E7995}"/>
                </a:ext>
              </a:extLst>
            </p:cNvPr>
            <p:cNvSpPr/>
            <p:nvPr/>
          </p:nvSpPr>
          <p:spPr>
            <a:xfrm rot="5400000">
              <a:off x="8421542" y="3763962"/>
              <a:ext cx="280280" cy="16960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540BC6-EADE-41A3-ACE2-D88EF666AE43}"/>
                </a:ext>
              </a:extLst>
            </p:cNvPr>
            <p:cNvSpPr/>
            <p:nvPr/>
          </p:nvSpPr>
          <p:spPr>
            <a:xfrm rot="16200000">
              <a:off x="9003773" y="3381020"/>
              <a:ext cx="341432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3138F12-BC83-41D1-A516-6D02C5A41051}"/>
                </a:ext>
              </a:extLst>
            </p:cNvPr>
            <p:cNvSpPr/>
            <p:nvPr/>
          </p:nvSpPr>
          <p:spPr>
            <a:xfrm rot="5400000">
              <a:off x="9485409" y="3045895"/>
              <a:ext cx="383524" cy="18623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764B79-8E47-44A5-ABA2-0DD86C933772}"/>
              </a:ext>
            </a:extLst>
          </p:cNvPr>
          <p:cNvSpPr/>
          <p:nvPr/>
        </p:nvSpPr>
        <p:spPr>
          <a:xfrm rot="5400000">
            <a:off x="5841982" y="540838"/>
            <a:ext cx="158279" cy="2662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DB5528E-E75E-4A9C-90B1-B3A7342E969B}"/>
              </a:ext>
            </a:extLst>
          </p:cNvPr>
          <p:cNvSpPr/>
          <p:nvPr/>
        </p:nvSpPr>
        <p:spPr>
          <a:xfrm rot="5400000">
            <a:off x="6882199" y="1166224"/>
            <a:ext cx="129611" cy="11406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CAECB18-5C10-4920-913E-A7B9FF9C4DB9}"/>
              </a:ext>
            </a:extLst>
          </p:cNvPr>
          <p:cNvSpPr/>
          <p:nvPr/>
        </p:nvSpPr>
        <p:spPr>
          <a:xfrm rot="16200000">
            <a:off x="7148569" y="960459"/>
            <a:ext cx="172971" cy="12636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DF2E781-BE8A-4E67-BF2C-FCF401C32A59}"/>
              </a:ext>
            </a:extLst>
          </p:cNvPr>
          <p:cNvSpPr/>
          <p:nvPr/>
        </p:nvSpPr>
        <p:spPr>
          <a:xfrm rot="5400000">
            <a:off x="7386765" y="790931"/>
            <a:ext cx="196618" cy="1268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26965D-6633-4525-A5D1-95C98F747A58}"/>
              </a:ext>
            </a:extLst>
          </p:cNvPr>
          <p:cNvSpPr/>
          <p:nvPr/>
        </p:nvSpPr>
        <p:spPr>
          <a:xfrm rot="16200000">
            <a:off x="6948827" y="2170270"/>
            <a:ext cx="650894" cy="1468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450A403-1AB7-41A5-9CFB-7BC4C944FC32}"/>
              </a:ext>
            </a:extLst>
          </p:cNvPr>
          <p:cNvSpPr/>
          <p:nvPr/>
        </p:nvSpPr>
        <p:spPr>
          <a:xfrm rot="5400000">
            <a:off x="9030854" y="1052911"/>
            <a:ext cx="168720" cy="1703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A1D0835-5928-4973-BB5A-B9414577E75A}"/>
              </a:ext>
            </a:extLst>
          </p:cNvPr>
          <p:cNvSpPr/>
          <p:nvPr/>
        </p:nvSpPr>
        <p:spPr>
          <a:xfrm rot="5400000">
            <a:off x="8967275" y="1343267"/>
            <a:ext cx="140776" cy="85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6DFA5C-4D4A-4FBA-A162-B063B85B562D}"/>
              </a:ext>
            </a:extLst>
          </p:cNvPr>
          <p:cNvSpPr/>
          <p:nvPr/>
        </p:nvSpPr>
        <p:spPr>
          <a:xfrm rot="16200000">
            <a:off x="9259712" y="1150927"/>
            <a:ext cx="171491" cy="93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C98705A-539D-4C81-9F4B-9244661ECAD7}"/>
              </a:ext>
            </a:extLst>
          </p:cNvPr>
          <p:cNvSpPr/>
          <p:nvPr/>
        </p:nvSpPr>
        <p:spPr>
          <a:xfrm rot="5400000">
            <a:off x="9501622" y="982604"/>
            <a:ext cx="192632" cy="93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" name="그림 101" descr="화살이(가) 표시된 사진&#10;&#10;자동 생성된 설명">
            <a:extLst>
              <a:ext uri="{FF2B5EF4-FFF2-40B4-BE49-F238E27FC236}">
                <a16:creationId xmlns:a16="http://schemas.microsoft.com/office/drawing/2014/main" id="{F4ED9A51-E8D7-4373-BEB2-981703878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13" y="1795969"/>
            <a:ext cx="621482" cy="168718"/>
          </a:xfrm>
          <a:prstGeom prst="rect">
            <a:avLst/>
          </a:prstGeom>
        </p:spPr>
      </p:pic>
      <p:pic>
        <p:nvPicPr>
          <p:cNvPr id="103" name="그림 102" descr="화살이(가) 표시된 사진&#10;&#10;자동 생성된 설명">
            <a:extLst>
              <a:ext uri="{FF2B5EF4-FFF2-40B4-BE49-F238E27FC236}">
                <a16:creationId xmlns:a16="http://schemas.microsoft.com/office/drawing/2014/main" id="{DAD2F350-E265-47C6-B71B-F26CD7A37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17" y="1634560"/>
            <a:ext cx="621482" cy="168718"/>
          </a:xfrm>
          <a:prstGeom prst="rect">
            <a:avLst/>
          </a:prstGeom>
        </p:spPr>
      </p:pic>
      <p:pic>
        <p:nvPicPr>
          <p:cNvPr id="104" name="그림 103" descr="화살이(가) 표시된 사진&#10;&#10;자동 생성된 설명">
            <a:extLst>
              <a:ext uri="{FF2B5EF4-FFF2-40B4-BE49-F238E27FC236}">
                <a16:creationId xmlns:a16="http://schemas.microsoft.com/office/drawing/2014/main" id="{BC0F1F99-B843-48E6-A581-F1452C56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92" y="1482158"/>
            <a:ext cx="621482" cy="168718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342F0F-E7D9-49CD-9915-7E4BAE059991}"/>
              </a:ext>
            </a:extLst>
          </p:cNvPr>
          <p:cNvSpPr/>
          <p:nvPr/>
        </p:nvSpPr>
        <p:spPr>
          <a:xfrm>
            <a:off x="4589279" y="327110"/>
            <a:ext cx="155612" cy="1624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FB95637-97A6-4120-94E6-5EB0A1DD1931}"/>
              </a:ext>
            </a:extLst>
          </p:cNvPr>
          <p:cNvSpPr/>
          <p:nvPr/>
        </p:nvSpPr>
        <p:spPr>
          <a:xfrm rot="5400000">
            <a:off x="8029788" y="-3635587"/>
            <a:ext cx="678823" cy="7559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74D750-B05C-4073-8144-525EC766FA45}"/>
              </a:ext>
            </a:extLst>
          </p:cNvPr>
          <p:cNvSpPr/>
          <p:nvPr/>
        </p:nvSpPr>
        <p:spPr>
          <a:xfrm>
            <a:off x="4739237" y="479040"/>
            <a:ext cx="2142693" cy="1324237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8B74A64-31BE-4238-BBE0-3E5204ADB7BC}"/>
              </a:ext>
            </a:extLst>
          </p:cNvPr>
          <p:cNvSpPr/>
          <p:nvPr/>
        </p:nvSpPr>
        <p:spPr>
          <a:xfrm>
            <a:off x="4842867" y="557139"/>
            <a:ext cx="1288165" cy="238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숨겨진 장소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BC9306CF-BE98-4400-AC96-82178DF45F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6662208" y="3802578"/>
            <a:ext cx="250172" cy="22082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8D647B7A-2BEA-4BBC-A448-688EA0CFAE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9520826" y="3336453"/>
            <a:ext cx="250172" cy="220820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6634C52-F4CD-4E76-9C14-DA13CE10B0F3}"/>
              </a:ext>
            </a:extLst>
          </p:cNvPr>
          <p:cNvSpPr/>
          <p:nvPr/>
        </p:nvSpPr>
        <p:spPr>
          <a:xfrm rot="5400000">
            <a:off x="9613835" y="2926699"/>
            <a:ext cx="4602865" cy="4677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7CC61AE5-0B72-47DF-9E64-CE6323AAB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259" y="1097716"/>
            <a:ext cx="217038" cy="217038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F3A3E7F-AE72-4EE1-A8B3-AE9C9C5EF1E2}"/>
              </a:ext>
            </a:extLst>
          </p:cNvPr>
          <p:cNvSpPr/>
          <p:nvPr/>
        </p:nvSpPr>
        <p:spPr>
          <a:xfrm rot="5400000">
            <a:off x="7922064" y="2158905"/>
            <a:ext cx="96995" cy="323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0B0218F7-5E7B-45E5-A6A5-ADB85F9E3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99" y="2137618"/>
            <a:ext cx="182825" cy="121467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49D8E28-5A0A-468D-A301-F7FFF33DE02E}"/>
              </a:ext>
            </a:extLst>
          </p:cNvPr>
          <p:cNvSpPr/>
          <p:nvPr/>
        </p:nvSpPr>
        <p:spPr>
          <a:xfrm rot="16200000">
            <a:off x="9934466" y="845429"/>
            <a:ext cx="1238392" cy="2255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B7F14C7-27C4-4694-826C-E487E517D615}"/>
              </a:ext>
            </a:extLst>
          </p:cNvPr>
          <p:cNvSpPr/>
          <p:nvPr/>
        </p:nvSpPr>
        <p:spPr>
          <a:xfrm>
            <a:off x="9532099" y="1343273"/>
            <a:ext cx="2146675" cy="172944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03AE129-A05B-473B-BC7C-EBC6C555C0CC}"/>
              </a:ext>
            </a:extLst>
          </p:cNvPr>
          <p:cNvSpPr/>
          <p:nvPr/>
        </p:nvSpPr>
        <p:spPr>
          <a:xfrm rot="16200000">
            <a:off x="10363389" y="2406628"/>
            <a:ext cx="1129636" cy="15011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9063137F-6B3B-4491-ADED-9819D3E969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8981497" y="2446900"/>
            <a:ext cx="241090" cy="233638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9DF260BC-0BCC-42CF-873C-4E90FF908D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7271276" y="2349736"/>
            <a:ext cx="250172" cy="220820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2D8C7EC-34BB-4FE6-9DA3-1B6E5AE28A7F}"/>
              </a:ext>
            </a:extLst>
          </p:cNvPr>
          <p:cNvSpPr/>
          <p:nvPr/>
        </p:nvSpPr>
        <p:spPr>
          <a:xfrm rot="3629612">
            <a:off x="8793055" y="3351249"/>
            <a:ext cx="157268" cy="971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53715B0-9D97-4914-9B8B-3AD157DD898C}"/>
              </a:ext>
            </a:extLst>
          </p:cNvPr>
          <p:cNvSpPr/>
          <p:nvPr/>
        </p:nvSpPr>
        <p:spPr>
          <a:xfrm rot="16200000">
            <a:off x="10542097" y="1717900"/>
            <a:ext cx="924569" cy="467703"/>
          </a:xfrm>
          <a:prstGeom prst="rect">
            <a:avLst/>
          </a:prstGeom>
          <a:solidFill>
            <a:srgbClr val="D2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BE3A6F2-49C5-42C2-824A-C46317CAA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8" y="1325184"/>
            <a:ext cx="790946" cy="156974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C8E666B-1D77-44F4-BD9C-086518A436E5}"/>
              </a:ext>
            </a:extLst>
          </p:cNvPr>
          <p:cNvSpPr/>
          <p:nvPr/>
        </p:nvSpPr>
        <p:spPr>
          <a:xfrm>
            <a:off x="9768593" y="2032832"/>
            <a:ext cx="2146675" cy="381204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60C33C40-3B50-4FF3-8110-7B906B38D0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9279" y="2189222"/>
            <a:ext cx="194380" cy="19438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0019A3-675C-437E-9F20-F8821055F542}"/>
              </a:ext>
            </a:extLst>
          </p:cNvPr>
          <p:cNvSpPr/>
          <p:nvPr/>
        </p:nvSpPr>
        <p:spPr>
          <a:xfrm rot="5400000">
            <a:off x="10649786" y="2300930"/>
            <a:ext cx="96995" cy="323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63D49-A81F-4CE5-8E39-00A778C2C9FE}"/>
              </a:ext>
            </a:extLst>
          </p:cNvPr>
          <p:cNvSpPr/>
          <p:nvPr/>
        </p:nvSpPr>
        <p:spPr>
          <a:xfrm rot="16200000">
            <a:off x="10622459" y="2821501"/>
            <a:ext cx="1321238" cy="467703"/>
          </a:xfrm>
          <a:prstGeom prst="rect">
            <a:avLst/>
          </a:prstGeom>
          <a:solidFill>
            <a:srgbClr val="D2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519032CA-F37B-4B5C-AEF0-2C33C5B18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6671" y="2190326"/>
            <a:ext cx="217038" cy="217038"/>
          </a:xfrm>
          <a:prstGeom prst="rect">
            <a:avLst/>
          </a:prstGeom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24064AC-0AA1-49B4-A898-CD648831A764}"/>
              </a:ext>
            </a:extLst>
          </p:cNvPr>
          <p:cNvSpPr/>
          <p:nvPr/>
        </p:nvSpPr>
        <p:spPr>
          <a:xfrm rot="16200000">
            <a:off x="10363389" y="4143571"/>
            <a:ext cx="1129636" cy="15011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EEFF078-9DF9-49A3-AD79-96D706F00EE4}"/>
              </a:ext>
            </a:extLst>
          </p:cNvPr>
          <p:cNvSpPr/>
          <p:nvPr/>
        </p:nvSpPr>
        <p:spPr>
          <a:xfrm rot="3629612">
            <a:off x="9627314" y="3368143"/>
            <a:ext cx="157268" cy="971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C117846-8796-4CF1-B772-6453F405F75C}"/>
              </a:ext>
            </a:extLst>
          </p:cNvPr>
          <p:cNvSpPr/>
          <p:nvPr/>
        </p:nvSpPr>
        <p:spPr>
          <a:xfrm>
            <a:off x="10698283" y="92278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EB363E3E-DA02-4CE4-8C84-91A59FEB8E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7949556" y="834911"/>
            <a:ext cx="241090" cy="233638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3FA0065A-77F8-49B6-9A35-3D3F2C1BF3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10497609" y="2179614"/>
            <a:ext cx="250172" cy="220820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B438952E-F871-46E8-B922-F433B3A868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11460008" y="2146077"/>
            <a:ext cx="250172" cy="220820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7791B4A8-6264-4729-A594-22C5034C70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30" y="6535750"/>
            <a:ext cx="146069" cy="164476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F874F95-BED0-4CE3-BB22-4EAD46B1404D}"/>
              </a:ext>
            </a:extLst>
          </p:cNvPr>
          <p:cNvSpPr/>
          <p:nvPr/>
        </p:nvSpPr>
        <p:spPr>
          <a:xfrm rot="5400000">
            <a:off x="10168792" y="5352032"/>
            <a:ext cx="117403" cy="2828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4A0D9421-077E-413C-8F50-24F81A848D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942" y="6535750"/>
            <a:ext cx="146069" cy="164476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AA95CF67-AD23-4431-9638-4A65F96D34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2" y="6535750"/>
            <a:ext cx="146069" cy="164476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F8E827A9-034F-4319-9F8C-9ED0BA435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7" y="6539261"/>
            <a:ext cx="146069" cy="164476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D4A7690-E581-4B7B-87F6-95C8667E60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0" y="6539928"/>
            <a:ext cx="146069" cy="164476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92EFDC33-172E-4458-B6A4-E48BD6FF0D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53" y="6540595"/>
            <a:ext cx="146069" cy="164476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F5326D1E-E822-43B2-ACD1-8124206BF2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86" y="6541262"/>
            <a:ext cx="146069" cy="164476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EAA07857-F26E-44DA-82FF-B66F84A5BF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19" y="6541929"/>
            <a:ext cx="146069" cy="164476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351B7C14-2A06-497E-B987-BCCCBD7B07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52" y="6542596"/>
            <a:ext cx="146069" cy="164476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C5D82059-77E0-4DA0-8FA8-825DD4420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85" y="6543263"/>
            <a:ext cx="146069" cy="164476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1B52B20E-E155-44BE-A325-732064E9E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18" y="6543930"/>
            <a:ext cx="146069" cy="164476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80DD2A7F-D6F0-4333-8E0A-FAF192263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51" y="6544597"/>
            <a:ext cx="146069" cy="164476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2E8DAC1A-54BE-43DC-93A8-C1FBD0AF9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284" y="6545264"/>
            <a:ext cx="146069" cy="164476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4126DAC2-2133-42C2-B001-878CF0A7AB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17" y="6545931"/>
            <a:ext cx="146069" cy="164476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D843EAB-6FF6-4FD1-99B1-FCB383C32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950" y="6546598"/>
            <a:ext cx="146069" cy="164476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31E54EE3-C81B-4F66-AF70-4F6CABD83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83" y="6547265"/>
            <a:ext cx="146069" cy="164476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8A47C68F-FB73-43E6-ADBF-5C294044FF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16" y="6547932"/>
            <a:ext cx="146069" cy="164476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C43621E8-4974-4D48-8E0E-371FB3A3CC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949" y="6548599"/>
            <a:ext cx="146069" cy="164476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F819D33-F4E9-45BE-98BA-FA03D66464F6}"/>
              </a:ext>
            </a:extLst>
          </p:cNvPr>
          <p:cNvSpPr/>
          <p:nvPr/>
        </p:nvSpPr>
        <p:spPr>
          <a:xfrm>
            <a:off x="7410100" y="4105127"/>
            <a:ext cx="577977" cy="2752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CE0DB15-0391-40D6-B721-99D7DF777636}"/>
              </a:ext>
            </a:extLst>
          </p:cNvPr>
          <p:cNvSpPr/>
          <p:nvPr/>
        </p:nvSpPr>
        <p:spPr>
          <a:xfrm>
            <a:off x="8403186" y="4161760"/>
            <a:ext cx="153851" cy="2752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2BDB842-2DE6-4542-8379-B3C27D4FFD9A}"/>
              </a:ext>
            </a:extLst>
          </p:cNvPr>
          <p:cNvSpPr/>
          <p:nvPr/>
        </p:nvSpPr>
        <p:spPr>
          <a:xfrm rot="16200000">
            <a:off x="10019400" y="3957959"/>
            <a:ext cx="615480" cy="1802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5E10D084-6E23-4A11-BA54-CB8A985FBE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9638789" y="4172211"/>
            <a:ext cx="241090" cy="233638"/>
          </a:xfrm>
          <a:prstGeom prst="rect">
            <a:avLst/>
          </a:prstGeom>
        </p:spPr>
      </p:pic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62708734-5907-4064-B49E-EAC04B69D5EC}"/>
              </a:ext>
            </a:extLst>
          </p:cNvPr>
          <p:cNvSpPr/>
          <p:nvPr/>
        </p:nvSpPr>
        <p:spPr>
          <a:xfrm rot="16200000">
            <a:off x="9742943" y="4490429"/>
            <a:ext cx="393351" cy="1543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43D1E41-B5ED-4A4E-910E-2586D4FFDBE8}"/>
              </a:ext>
            </a:extLst>
          </p:cNvPr>
          <p:cNvSpPr/>
          <p:nvPr/>
        </p:nvSpPr>
        <p:spPr>
          <a:xfrm rot="16200000">
            <a:off x="10334991" y="3697018"/>
            <a:ext cx="775038" cy="2593203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92D8653-AA3E-4DD6-9F33-23AE743A553E}"/>
              </a:ext>
            </a:extLst>
          </p:cNvPr>
          <p:cNvSpPr/>
          <p:nvPr/>
        </p:nvSpPr>
        <p:spPr>
          <a:xfrm>
            <a:off x="10646269" y="4511384"/>
            <a:ext cx="1288165" cy="238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숨겨진 장소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592C522-98D5-4F36-8C30-956A8C6C47B5}"/>
              </a:ext>
            </a:extLst>
          </p:cNvPr>
          <p:cNvSpPr/>
          <p:nvPr/>
        </p:nvSpPr>
        <p:spPr>
          <a:xfrm rot="16200000">
            <a:off x="7626457" y="3787916"/>
            <a:ext cx="140560" cy="573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67B7CC7-375F-43E4-BCFF-426B53F6094C}"/>
              </a:ext>
            </a:extLst>
          </p:cNvPr>
          <p:cNvSpPr/>
          <p:nvPr/>
        </p:nvSpPr>
        <p:spPr>
          <a:xfrm rot="16200000">
            <a:off x="8518035" y="5542207"/>
            <a:ext cx="393351" cy="36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65089C77-A632-46D0-B2C5-F79DD589C3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8581984" y="5298073"/>
            <a:ext cx="250172" cy="220820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0D0F4294-0439-4408-B3B1-DCB208DA72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>
            <a:off x="8888563" y="4844789"/>
            <a:ext cx="250172" cy="220820"/>
          </a:xfrm>
          <a:prstGeom prst="rect">
            <a:avLst/>
          </a:prstGeom>
        </p:spPr>
      </p:pic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0068000-2B30-4158-BE3A-069964714E27}"/>
              </a:ext>
            </a:extLst>
          </p:cNvPr>
          <p:cNvSpPr/>
          <p:nvPr/>
        </p:nvSpPr>
        <p:spPr>
          <a:xfrm>
            <a:off x="11721041" y="606995"/>
            <a:ext cx="387282" cy="27455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9DEF316F-2F1F-45E9-9245-EE4469435A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2"/>
          <a:stretch/>
        </p:blipFill>
        <p:spPr>
          <a:xfrm flipV="1">
            <a:off x="8395454" y="478564"/>
            <a:ext cx="306212" cy="266882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B83BE878-EDC0-4F6C-8610-5EFBA07AFC7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2"/>
          <a:stretch/>
        </p:blipFill>
        <p:spPr>
          <a:xfrm>
            <a:off x="10223248" y="3895494"/>
            <a:ext cx="306212" cy="266882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4C40A096-8AEF-40E8-9FF7-7CE8FCEB7A3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2"/>
          <a:stretch/>
        </p:blipFill>
        <p:spPr>
          <a:xfrm flipV="1">
            <a:off x="7548021" y="3211606"/>
            <a:ext cx="297234" cy="259056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4A0731C-562F-4D06-958B-EC610D4004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9091" y="5004319"/>
            <a:ext cx="629835" cy="425139"/>
          </a:xfrm>
          <a:prstGeom prst="rect">
            <a:avLst/>
          </a:prstGeom>
        </p:spPr>
      </p:pic>
      <p:sp>
        <p:nvSpPr>
          <p:cNvPr id="289" name="타원 288">
            <a:extLst>
              <a:ext uri="{FF2B5EF4-FFF2-40B4-BE49-F238E27FC236}">
                <a16:creationId xmlns:a16="http://schemas.microsoft.com/office/drawing/2014/main" id="{42DF31B5-2FB2-4D89-9B44-2439AB407624}"/>
              </a:ext>
            </a:extLst>
          </p:cNvPr>
          <p:cNvSpPr/>
          <p:nvPr/>
        </p:nvSpPr>
        <p:spPr>
          <a:xfrm>
            <a:off x="11855340" y="4996389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2</a:t>
            </a:r>
            <a:endParaRPr lang="ko-KR" altLang="en-US" sz="1400" dirty="0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81B313C-05B2-4BDB-BFFF-2627BE949101}"/>
              </a:ext>
            </a:extLst>
          </p:cNvPr>
          <p:cNvSpPr/>
          <p:nvPr/>
        </p:nvSpPr>
        <p:spPr>
          <a:xfrm>
            <a:off x="6318054" y="1959092"/>
            <a:ext cx="236754" cy="1264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F81E5CC-C72C-4B67-AB8A-DE2B6C6C438E}"/>
              </a:ext>
            </a:extLst>
          </p:cNvPr>
          <p:cNvGrpSpPr/>
          <p:nvPr/>
        </p:nvGrpSpPr>
        <p:grpSpPr>
          <a:xfrm>
            <a:off x="6056125" y="3098801"/>
            <a:ext cx="2380239" cy="1116479"/>
            <a:chOff x="6271177" y="3081282"/>
            <a:chExt cx="2380239" cy="1116479"/>
          </a:xfrm>
        </p:grpSpPr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87D4893C-DCF9-4F8E-BFB2-049741388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36"/>
            <a:stretch/>
          </p:blipFill>
          <p:spPr>
            <a:xfrm>
              <a:off x="6491881" y="3762024"/>
              <a:ext cx="268294" cy="272882"/>
            </a:xfrm>
            <a:prstGeom prst="rect">
              <a:avLst/>
            </a:prstGeom>
          </p:spPr>
        </p:pic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C79CF681-2858-4561-BED7-02BAEA5FBBA2}"/>
                </a:ext>
              </a:extLst>
            </p:cNvPr>
            <p:cNvSpPr/>
            <p:nvPr/>
          </p:nvSpPr>
          <p:spPr>
            <a:xfrm>
              <a:off x="6271177" y="3081282"/>
              <a:ext cx="2380239" cy="11164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62B824A3-DCFB-460D-9BB2-8EC32A40E1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572" y="2217582"/>
            <a:ext cx="629835" cy="425139"/>
          </a:xfrm>
          <a:prstGeom prst="rect">
            <a:avLst/>
          </a:prstGeom>
        </p:spPr>
      </p:pic>
      <p:sp>
        <p:nvSpPr>
          <p:cNvPr id="171" name="타원 170">
            <a:extLst>
              <a:ext uri="{FF2B5EF4-FFF2-40B4-BE49-F238E27FC236}">
                <a16:creationId xmlns:a16="http://schemas.microsoft.com/office/drawing/2014/main" id="{CB43B273-2B98-400E-B7AC-5101169565CA}"/>
              </a:ext>
            </a:extLst>
          </p:cNvPr>
          <p:cNvSpPr/>
          <p:nvPr/>
        </p:nvSpPr>
        <p:spPr>
          <a:xfrm>
            <a:off x="6476462" y="2251975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294" name="그림 293">
            <a:extLst>
              <a:ext uri="{FF2B5EF4-FFF2-40B4-BE49-F238E27FC236}">
                <a16:creationId xmlns:a16="http://schemas.microsoft.com/office/drawing/2014/main" id="{4553571B-2B8A-429F-B983-22333A7B3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3566" y="1422374"/>
            <a:ext cx="338801" cy="338801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4D068865-4F69-4EFA-8AC9-3D10840B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859" y="1516217"/>
            <a:ext cx="217038" cy="217038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DB9725CD-5283-4278-B5F4-469C09F32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350" y="1516217"/>
            <a:ext cx="217038" cy="217038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0090FBC4-558B-40EE-90A7-09865A3493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2"/>
          <a:stretch/>
        </p:blipFill>
        <p:spPr>
          <a:xfrm rot="5400000" flipV="1">
            <a:off x="9145531" y="2091670"/>
            <a:ext cx="297234" cy="259056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9DD5B8E1-4A0C-4627-9C5C-35F7B67F4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453" y="4977511"/>
            <a:ext cx="658579" cy="166155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9CADC9EA-06BD-4D98-9562-5BAEBA79CB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018" y="1349104"/>
            <a:ext cx="146069" cy="164476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E1B25B6-8706-4AE9-8D49-139F35D30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241" y="1354935"/>
            <a:ext cx="146069" cy="164476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11A93E82-8E9E-4CF6-84E8-48266CFF7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826" y="1372822"/>
            <a:ext cx="182825" cy="121467"/>
          </a:xfrm>
          <a:prstGeom prst="rect">
            <a:avLst/>
          </a:prstGeom>
        </p:spPr>
      </p:pic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1787926-741F-42BE-B090-A365A5737EA6}"/>
              </a:ext>
            </a:extLst>
          </p:cNvPr>
          <p:cNvSpPr/>
          <p:nvPr/>
        </p:nvSpPr>
        <p:spPr>
          <a:xfrm>
            <a:off x="10184014" y="464195"/>
            <a:ext cx="171808" cy="73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5" name="그림 304">
            <a:extLst>
              <a:ext uri="{FF2B5EF4-FFF2-40B4-BE49-F238E27FC236}">
                <a16:creationId xmlns:a16="http://schemas.microsoft.com/office/drawing/2014/main" id="{C3E6E7BC-8172-460B-897F-B4D7319A6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27766" y="482096"/>
            <a:ext cx="146069" cy="164476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4DE391BD-8A5C-4485-B0EF-4F7533F10A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57227" y="710156"/>
            <a:ext cx="146069" cy="164476"/>
          </a:xfrm>
          <a:prstGeom prst="rect">
            <a:avLst/>
          </a:prstGeom>
        </p:spPr>
      </p:pic>
      <p:pic>
        <p:nvPicPr>
          <p:cNvPr id="307" name="그림 306">
            <a:extLst>
              <a:ext uri="{FF2B5EF4-FFF2-40B4-BE49-F238E27FC236}">
                <a16:creationId xmlns:a16="http://schemas.microsoft.com/office/drawing/2014/main" id="{B55AF54A-1D11-4986-A40E-167FEE35F0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57227" y="836629"/>
            <a:ext cx="146069" cy="164476"/>
          </a:xfrm>
          <a:prstGeom prst="rect">
            <a:avLst/>
          </a:prstGeom>
        </p:spPr>
      </p:pic>
      <p:pic>
        <p:nvPicPr>
          <p:cNvPr id="309" name="그림 308">
            <a:extLst>
              <a:ext uri="{FF2B5EF4-FFF2-40B4-BE49-F238E27FC236}">
                <a16:creationId xmlns:a16="http://schemas.microsoft.com/office/drawing/2014/main" id="{0A7853AF-F9F2-4EBF-AC6B-F57C727A8E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08155" y="474901"/>
            <a:ext cx="146069" cy="164476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6866F705-D457-4812-BB16-D2C275A718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32162" r="65093" b="51088"/>
          <a:stretch/>
        </p:blipFill>
        <p:spPr>
          <a:xfrm>
            <a:off x="11791806" y="692205"/>
            <a:ext cx="271545" cy="204216"/>
          </a:xfrm>
          <a:prstGeom prst="rect">
            <a:avLst/>
          </a:prstGeom>
        </p:spPr>
      </p:pic>
      <p:pic>
        <p:nvPicPr>
          <p:cNvPr id="313" name="그림 312">
            <a:extLst>
              <a:ext uri="{FF2B5EF4-FFF2-40B4-BE49-F238E27FC236}">
                <a16:creationId xmlns:a16="http://schemas.microsoft.com/office/drawing/2014/main" id="{35EAC798-1257-4347-BAF4-E70921FAD3C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t="73507" r="34137" b="-3"/>
          <a:stretch/>
        </p:blipFill>
        <p:spPr>
          <a:xfrm>
            <a:off x="6827019" y="583007"/>
            <a:ext cx="393685" cy="7374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31A3CD-792A-437A-9D5F-662CA026EBD4}"/>
              </a:ext>
            </a:extLst>
          </p:cNvPr>
          <p:cNvSpPr/>
          <p:nvPr/>
        </p:nvSpPr>
        <p:spPr>
          <a:xfrm rot="14604882">
            <a:off x="10977944" y="433077"/>
            <a:ext cx="66039" cy="1154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BD2573-CB6B-42E1-9854-B4A4B30BA9A2}"/>
              </a:ext>
            </a:extLst>
          </p:cNvPr>
          <p:cNvSpPr/>
          <p:nvPr/>
        </p:nvSpPr>
        <p:spPr>
          <a:xfrm>
            <a:off x="10955977" y="955575"/>
            <a:ext cx="109972" cy="1099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C1A821C7-CA92-4F3C-AD2B-9F24571176E2}"/>
              </a:ext>
            </a:extLst>
          </p:cNvPr>
          <p:cNvSpPr/>
          <p:nvPr/>
        </p:nvSpPr>
        <p:spPr>
          <a:xfrm rot="5400000">
            <a:off x="10958203" y="859553"/>
            <a:ext cx="108377" cy="170914"/>
          </a:xfrm>
          <a:prstGeom prst="curvedRightArrow">
            <a:avLst/>
          </a:prstGeom>
          <a:solidFill>
            <a:srgbClr val="F6F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오른쪽으로 구부러짐 15">
            <a:extLst>
              <a:ext uri="{FF2B5EF4-FFF2-40B4-BE49-F238E27FC236}">
                <a16:creationId xmlns:a16="http://schemas.microsoft.com/office/drawing/2014/main" id="{9864E00D-E716-429D-9FF2-660EEBD2555C}"/>
              </a:ext>
            </a:extLst>
          </p:cNvPr>
          <p:cNvSpPr/>
          <p:nvPr/>
        </p:nvSpPr>
        <p:spPr>
          <a:xfrm rot="5400000" flipH="1" flipV="1">
            <a:off x="10971297" y="985980"/>
            <a:ext cx="108377" cy="170914"/>
          </a:xfrm>
          <a:prstGeom prst="curvedRightArrow">
            <a:avLst/>
          </a:prstGeom>
          <a:solidFill>
            <a:srgbClr val="F6F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0A5367E-B831-4B84-8123-06CC346BD443}"/>
              </a:ext>
            </a:extLst>
          </p:cNvPr>
          <p:cNvSpPr/>
          <p:nvPr/>
        </p:nvSpPr>
        <p:spPr>
          <a:xfrm rot="16200000">
            <a:off x="9000583" y="4859317"/>
            <a:ext cx="194660" cy="607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05E757FC-D739-4B22-9B47-A265BD8E2B41}"/>
              </a:ext>
            </a:extLst>
          </p:cNvPr>
          <p:cNvSpPr/>
          <p:nvPr/>
        </p:nvSpPr>
        <p:spPr>
          <a:xfrm>
            <a:off x="4647059" y="2144760"/>
            <a:ext cx="1416973" cy="8871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2-0</a:t>
            </a:r>
            <a:r>
              <a:rPr lang="ko-KR" altLang="en-US" sz="1400" b="1" dirty="0">
                <a:solidFill>
                  <a:schemeClr val="tx1"/>
                </a:solidFill>
              </a:rPr>
              <a:t>에서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2-1</a:t>
            </a:r>
            <a:r>
              <a:rPr lang="ko-KR" altLang="en-US" sz="1400" b="1" dirty="0">
                <a:solidFill>
                  <a:schemeClr val="tx1"/>
                </a:solidFill>
              </a:rPr>
              <a:t>로 가는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사이에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검은 벽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D5A7BBE-33E6-4FFA-8698-C3E80A8C68B1}"/>
              </a:ext>
            </a:extLst>
          </p:cNvPr>
          <p:cNvSpPr/>
          <p:nvPr/>
        </p:nvSpPr>
        <p:spPr>
          <a:xfrm rot="16200000">
            <a:off x="2593533" y="4657601"/>
            <a:ext cx="393351" cy="1543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21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3AC2B1-C870-4D36-A4E1-DE68B65D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93" y="3533550"/>
            <a:ext cx="5882990" cy="3298106"/>
          </a:xfrm>
          <a:prstGeom prst="rect">
            <a:avLst/>
          </a:prstGeom>
          <a:solidFill>
            <a:srgbClr val="000000">
              <a:alpha val="30196"/>
            </a:srgbClr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0B74AA-1867-4D90-8CA9-E4789B23DCAA}"/>
              </a:ext>
            </a:extLst>
          </p:cNvPr>
          <p:cNvSpPr/>
          <p:nvPr/>
        </p:nvSpPr>
        <p:spPr>
          <a:xfrm rot="5400000">
            <a:off x="534688" y="187701"/>
            <a:ext cx="436228" cy="100165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30A3CF-E8FF-4F4D-BB96-3B2C2D28ED8C}"/>
              </a:ext>
            </a:extLst>
          </p:cNvPr>
          <p:cNvCxnSpPr>
            <a:cxnSpLocks/>
          </p:cNvCxnSpPr>
          <p:nvPr/>
        </p:nvCxnSpPr>
        <p:spPr>
          <a:xfrm rot="5400000">
            <a:off x="760379" y="400881"/>
            <a:ext cx="0" cy="5788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7307DF-FE6C-469B-977E-52F1631DAB64}"/>
              </a:ext>
            </a:extLst>
          </p:cNvPr>
          <p:cNvSpPr/>
          <p:nvPr/>
        </p:nvSpPr>
        <p:spPr>
          <a:xfrm>
            <a:off x="1822599" y="1126530"/>
            <a:ext cx="2244447" cy="434017"/>
          </a:xfrm>
          <a:prstGeom prst="rect">
            <a:avLst/>
          </a:prstGeom>
          <a:solidFill>
            <a:schemeClr val="accent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HP</a:t>
            </a:r>
            <a:r>
              <a:rPr lang="ko-KR" altLang="en-US" sz="1100" dirty="0"/>
              <a:t>바 처럼 늘렸다가</a:t>
            </a:r>
            <a:endParaRPr lang="en-US" altLang="ko-KR" sz="1100" dirty="0"/>
          </a:p>
          <a:p>
            <a:pPr algn="ctr"/>
            <a:r>
              <a:rPr lang="ko-KR" altLang="en-US" sz="1100" dirty="0"/>
              <a:t>줄어들었다가 형태 가능하다면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C19E96-5F6B-418A-AC2E-FC6A3603C77A}"/>
              </a:ext>
            </a:extLst>
          </p:cNvPr>
          <p:cNvSpPr/>
          <p:nvPr/>
        </p:nvSpPr>
        <p:spPr>
          <a:xfrm>
            <a:off x="1815636" y="470412"/>
            <a:ext cx="2251410" cy="388704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앞쪽 </a:t>
            </a:r>
            <a:r>
              <a:rPr lang="ko-KR" altLang="en-US" sz="1200" dirty="0" err="1"/>
              <a:t>콜라이더를</a:t>
            </a:r>
            <a:r>
              <a:rPr lang="ko-KR" altLang="en-US" sz="1200" dirty="0"/>
              <a:t> 새로 만들어</a:t>
            </a:r>
            <a:endParaRPr lang="en-US" altLang="ko-KR" sz="1200" dirty="0"/>
          </a:p>
          <a:p>
            <a:pPr algn="ctr"/>
            <a:r>
              <a:rPr lang="ko-KR" altLang="en-US" sz="1200" dirty="0"/>
              <a:t>위의 설정으로 </a:t>
            </a:r>
            <a:r>
              <a:rPr lang="ko-KR" altLang="en-US" sz="1200" dirty="0" err="1"/>
              <a:t>잡아두면</a:t>
            </a:r>
            <a:r>
              <a:rPr lang="ko-KR" altLang="en-US" sz="1200" dirty="0"/>
              <a:t> 될 듯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9EFD47-1A0F-4660-8B14-C866DDFCE47B}"/>
              </a:ext>
            </a:extLst>
          </p:cNvPr>
          <p:cNvGrpSpPr/>
          <p:nvPr/>
        </p:nvGrpSpPr>
        <p:grpSpPr>
          <a:xfrm>
            <a:off x="251976" y="1126529"/>
            <a:ext cx="1296901" cy="291068"/>
            <a:chOff x="251976" y="1126529"/>
            <a:chExt cx="1296901" cy="2910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44AAA4-7573-4708-9466-1C2BBE418353}"/>
                </a:ext>
              </a:extLst>
            </p:cNvPr>
            <p:cNvSpPr/>
            <p:nvPr/>
          </p:nvSpPr>
          <p:spPr>
            <a:xfrm rot="5400000">
              <a:off x="754893" y="623612"/>
              <a:ext cx="291068" cy="1296901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4831E1B-54F1-4187-8741-6E29FDB98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029" y="1281954"/>
              <a:ext cx="86478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6C7AA7-DAEC-4651-A508-C08423E8FFE6}"/>
              </a:ext>
            </a:extLst>
          </p:cNvPr>
          <p:cNvSpPr/>
          <p:nvPr/>
        </p:nvSpPr>
        <p:spPr>
          <a:xfrm>
            <a:off x="1815636" y="42635"/>
            <a:ext cx="2251410" cy="388704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플랫폼과 캐릭터 태그에 </a:t>
            </a:r>
            <a:r>
              <a:rPr lang="ko-KR" altLang="en-US" sz="1200" dirty="0" err="1"/>
              <a:t>닿아있을</a:t>
            </a:r>
            <a:r>
              <a:rPr lang="ko-KR" altLang="en-US" sz="1200" dirty="0"/>
              <a:t> 때 </a:t>
            </a:r>
            <a:r>
              <a:rPr lang="ko-KR" altLang="en-US" sz="1200" dirty="0" err="1"/>
              <a:t>즉사시키기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9EDE00-5F57-4363-ADF8-5F8C74C6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056" y="1739510"/>
            <a:ext cx="1131956" cy="764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599B7-0B96-44C3-8420-52C1A18A4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869" y="52697"/>
            <a:ext cx="338801" cy="338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0A025F-51A8-4824-B545-D3A48A703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28" y="109992"/>
            <a:ext cx="217038" cy="2170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69EE5B-FCCB-4BDA-A41C-A04C77510C38}"/>
              </a:ext>
            </a:extLst>
          </p:cNvPr>
          <p:cNvSpPr/>
          <p:nvPr/>
        </p:nvSpPr>
        <p:spPr>
          <a:xfrm>
            <a:off x="4786684" y="2079562"/>
            <a:ext cx="1416973" cy="13259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2-0</a:t>
            </a:r>
            <a:r>
              <a:rPr lang="ko-KR" altLang="en-US" sz="1400" b="1" dirty="0">
                <a:solidFill>
                  <a:schemeClr val="tx1"/>
                </a:solidFill>
              </a:rPr>
              <a:t>에서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2-1</a:t>
            </a:r>
            <a:r>
              <a:rPr lang="ko-KR" altLang="en-US" sz="1400" b="1" dirty="0">
                <a:solidFill>
                  <a:schemeClr val="tx1"/>
                </a:solidFill>
              </a:rPr>
              <a:t>로 가는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사이에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검은 벽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초 간의 간격</a:t>
            </a:r>
          </a:p>
        </p:txBody>
      </p:sp>
    </p:spTree>
    <p:extLst>
      <p:ext uri="{BB962C8B-B14F-4D97-AF65-F5344CB8AC3E}">
        <p14:creationId xmlns:p14="http://schemas.microsoft.com/office/powerpoint/2010/main" val="252064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D3048-4CDC-4963-9AD6-F42734A4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04" y="243840"/>
            <a:ext cx="2405576" cy="1325563"/>
          </a:xfrm>
        </p:spPr>
        <p:txBody>
          <a:bodyPr/>
          <a:lstStyle/>
          <a:p>
            <a:r>
              <a:rPr lang="ko-KR" altLang="en-US" dirty="0"/>
              <a:t>실제 맵 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D5C31-195C-49BF-AD84-531D0F53B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5"/>
          <a:stretch/>
        </p:blipFill>
        <p:spPr>
          <a:xfrm>
            <a:off x="3065206" y="-8067583"/>
            <a:ext cx="16577187" cy="149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60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54F273A-7A72-4BAD-B388-116A17E2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36023" y="-96414"/>
            <a:ext cx="6355977" cy="71337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39AC2A-05A7-4946-B2E0-E2C208FC2300}"/>
              </a:ext>
            </a:extLst>
          </p:cNvPr>
          <p:cNvSpPr/>
          <p:nvPr/>
        </p:nvSpPr>
        <p:spPr>
          <a:xfrm>
            <a:off x="5914308" y="6212776"/>
            <a:ext cx="2055316" cy="637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FAE502-E458-4839-BD06-0D6C82787FA0}"/>
              </a:ext>
            </a:extLst>
          </p:cNvPr>
          <p:cNvSpPr/>
          <p:nvPr/>
        </p:nvSpPr>
        <p:spPr>
          <a:xfrm>
            <a:off x="5914308" y="5091954"/>
            <a:ext cx="2162891" cy="385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D5D968-E37B-40B3-B298-6F7831A8CA8A}"/>
              </a:ext>
            </a:extLst>
          </p:cNvPr>
          <p:cNvSpPr/>
          <p:nvPr/>
        </p:nvSpPr>
        <p:spPr>
          <a:xfrm>
            <a:off x="9057637" y="7420"/>
            <a:ext cx="3095765" cy="4558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0517C5-1CEE-4160-91DD-BDF3036050B2}"/>
              </a:ext>
            </a:extLst>
          </p:cNvPr>
          <p:cNvSpPr/>
          <p:nvPr/>
        </p:nvSpPr>
        <p:spPr>
          <a:xfrm>
            <a:off x="10208060" y="636885"/>
            <a:ext cx="1945341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CC2BA0-309D-47DD-B3D0-E280F343CC67}"/>
              </a:ext>
            </a:extLst>
          </p:cNvPr>
          <p:cNvSpPr/>
          <p:nvPr/>
        </p:nvSpPr>
        <p:spPr>
          <a:xfrm>
            <a:off x="9336088" y="1053744"/>
            <a:ext cx="1281952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65FFA0-259C-4062-B838-7660553C2C81}"/>
              </a:ext>
            </a:extLst>
          </p:cNvPr>
          <p:cNvSpPr/>
          <p:nvPr/>
        </p:nvSpPr>
        <p:spPr>
          <a:xfrm>
            <a:off x="10208061" y="1484048"/>
            <a:ext cx="1281952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9D924B-88DD-449F-893D-24903C4CF279}"/>
              </a:ext>
            </a:extLst>
          </p:cNvPr>
          <p:cNvSpPr/>
          <p:nvPr/>
        </p:nvSpPr>
        <p:spPr>
          <a:xfrm>
            <a:off x="9336088" y="1919270"/>
            <a:ext cx="1281952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789625-C080-4A32-8E04-49C21A0710E7}"/>
              </a:ext>
            </a:extLst>
          </p:cNvPr>
          <p:cNvSpPr/>
          <p:nvPr/>
        </p:nvSpPr>
        <p:spPr>
          <a:xfrm>
            <a:off x="10223597" y="2363942"/>
            <a:ext cx="1281952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1B34D6-26E6-4C2F-9429-A52C664CD804}"/>
              </a:ext>
            </a:extLst>
          </p:cNvPr>
          <p:cNvSpPr/>
          <p:nvPr/>
        </p:nvSpPr>
        <p:spPr>
          <a:xfrm>
            <a:off x="9363557" y="2780801"/>
            <a:ext cx="1281952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D7AECC-89D4-419B-B974-071B78ED2707}"/>
              </a:ext>
            </a:extLst>
          </p:cNvPr>
          <p:cNvSpPr/>
          <p:nvPr/>
        </p:nvSpPr>
        <p:spPr>
          <a:xfrm>
            <a:off x="10235530" y="3211105"/>
            <a:ext cx="1281952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49E6B-FEAD-46A0-B549-0AF40F21D3C7}"/>
              </a:ext>
            </a:extLst>
          </p:cNvPr>
          <p:cNvSpPr/>
          <p:nvPr/>
        </p:nvSpPr>
        <p:spPr>
          <a:xfrm rot="20516160">
            <a:off x="9863361" y="6276162"/>
            <a:ext cx="2883384" cy="10329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1FD6D-C809-4EDA-AF61-A34E9E2E50E8}"/>
              </a:ext>
            </a:extLst>
          </p:cNvPr>
          <p:cNvSpPr/>
          <p:nvPr/>
        </p:nvSpPr>
        <p:spPr>
          <a:xfrm rot="1894474">
            <a:off x="7907633" y="5269104"/>
            <a:ext cx="784072" cy="37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2313B4-E516-431A-9D62-3F597CBFAE49}"/>
              </a:ext>
            </a:extLst>
          </p:cNvPr>
          <p:cNvSpPr/>
          <p:nvPr/>
        </p:nvSpPr>
        <p:spPr>
          <a:xfrm rot="1894474">
            <a:off x="7732944" y="6495452"/>
            <a:ext cx="1284781" cy="51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26F39D7-2A84-4AD7-B20A-DD7DB1C913F7}"/>
              </a:ext>
            </a:extLst>
          </p:cNvPr>
          <p:cNvGrpSpPr/>
          <p:nvPr/>
        </p:nvGrpSpPr>
        <p:grpSpPr>
          <a:xfrm>
            <a:off x="9747067" y="5355021"/>
            <a:ext cx="2059998" cy="421448"/>
            <a:chOff x="8862848" y="4190150"/>
            <a:chExt cx="3001538" cy="6140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1A71DD-D025-4B71-9FB9-7F05796D3119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B836464-2DDF-4BE1-A8AD-7F4C30BC84A0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으로 구부러짐 34">
              <a:extLst>
                <a:ext uri="{FF2B5EF4-FFF2-40B4-BE49-F238E27FC236}">
                  <a16:creationId xmlns:a16="http://schemas.microsoft.com/office/drawing/2014/main" id="{D837D853-B093-420F-B612-80D46CB95073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화살표: 오른쪽으로 구부러짐 35">
              <a:extLst>
                <a:ext uri="{FF2B5EF4-FFF2-40B4-BE49-F238E27FC236}">
                  <a16:creationId xmlns:a16="http://schemas.microsoft.com/office/drawing/2014/main" id="{BABF7D45-427E-4BB6-AB6C-D8BDDA362A2D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B31C1DA-C37F-491C-BFA3-40E91BDA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846" y="4810263"/>
            <a:ext cx="217038" cy="21703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8FC165E-5536-4DFF-8ECB-FA13A977D4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5" t="2137" r="16624" b="76317"/>
          <a:stretch/>
        </p:blipFill>
        <p:spPr>
          <a:xfrm>
            <a:off x="7670843" y="4920113"/>
            <a:ext cx="190994" cy="22206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1CD1A33-3848-4E6E-A52C-DE68F5966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407" y="4759659"/>
            <a:ext cx="629835" cy="425139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0A8685AE-6320-426F-A593-9FFBE9209477}"/>
              </a:ext>
            </a:extLst>
          </p:cNvPr>
          <p:cNvSpPr/>
          <p:nvPr/>
        </p:nvSpPr>
        <p:spPr>
          <a:xfrm>
            <a:off x="6498656" y="4751729"/>
            <a:ext cx="156708" cy="1567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BDA4E5B-BFE7-48CE-9FC4-1EB01B1DD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17" y="6048300"/>
            <a:ext cx="146069" cy="1644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0F9DFBD-E76B-4DF0-ABFB-18DD78C0C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461" y="6057088"/>
            <a:ext cx="146069" cy="1644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49D6C70-7FE5-481A-8C7C-737D2B264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53868" y="5466147"/>
            <a:ext cx="146069" cy="1644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13E1ECF-1D4A-4757-BAC6-BB1A25C59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10032" y="5466147"/>
            <a:ext cx="146069" cy="16447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C95C5A-F6BB-4F54-BA18-9F4F67F943BA}"/>
              </a:ext>
            </a:extLst>
          </p:cNvPr>
          <p:cNvSpPr/>
          <p:nvPr/>
        </p:nvSpPr>
        <p:spPr>
          <a:xfrm>
            <a:off x="8533500" y="5451275"/>
            <a:ext cx="1063784" cy="37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AF2B345-8302-477E-8BA2-9465025ED37D}"/>
              </a:ext>
            </a:extLst>
          </p:cNvPr>
          <p:cNvGrpSpPr/>
          <p:nvPr/>
        </p:nvGrpSpPr>
        <p:grpSpPr>
          <a:xfrm>
            <a:off x="6939625" y="4154123"/>
            <a:ext cx="1029999" cy="210724"/>
            <a:chOff x="8862848" y="4190150"/>
            <a:chExt cx="3001538" cy="61407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3F6AAE-5BE9-45D4-9504-1FD5639B4CCB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05E6889-266E-4B36-9EF8-94D33127BEFE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으로 구부러짐 53">
              <a:extLst>
                <a:ext uri="{FF2B5EF4-FFF2-40B4-BE49-F238E27FC236}">
                  <a16:creationId xmlns:a16="http://schemas.microsoft.com/office/drawing/2014/main" id="{56D2B7B4-E1D0-4F96-844D-384F346ECA41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화살표: 오른쪽으로 구부러짐 54">
              <a:extLst>
                <a:ext uri="{FF2B5EF4-FFF2-40B4-BE49-F238E27FC236}">
                  <a16:creationId xmlns:a16="http://schemas.microsoft.com/office/drawing/2014/main" id="{643A20EB-94CA-4523-A947-374E9DDCED80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D62FFF6-05E0-47C6-9BCE-5CCED15D9116}"/>
              </a:ext>
            </a:extLst>
          </p:cNvPr>
          <p:cNvGrpSpPr/>
          <p:nvPr/>
        </p:nvGrpSpPr>
        <p:grpSpPr>
          <a:xfrm>
            <a:off x="6939625" y="3324917"/>
            <a:ext cx="1029999" cy="210724"/>
            <a:chOff x="8862848" y="4190150"/>
            <a:chExt cx="3001538" cy="61407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0CE2FAD-DE48-4217-B281-86F8848D43FC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84C8D97D-D407-4AD1-8E6B-6CF0DD6E809A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화살표: 오른쪽으로 구부러짐 64">
              <a:extLst>
                <a:ext uri="{FF2B5EF4-FFF2-40B4-BE49-F238E27FC236}">
                  <a16:creationId xmlns:a16="http://schemas.microsoft.com/office/drawing/2014/main" id="{8E4AB10E-C3D8-48F3-8672-F570EDD97CA1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화살표: 오른쪽으로 구부러짐 65">
              <a:extLst>
                <a:ext uri="{FF2B5EF4-FFF2-40B4-BE49-F238E27FC236}">
                  <a16:creationId xmlns:a16="http://schemas.microsoft.com/office/drawing/2014/main" id="{0F757CF4-258A-4618-965B-57D3EC55B452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6BA197-0544-40E0-9056-AE742FF23BD3}"/>
              </a:ext>
            </a:extLst>
          </p:cNvPr>
          <p:cNvGrpSpPr/>
          <p:nvPr/>
        </p:nvGrpSpPr>
        <p:grpSpPr>
          <a:xfrm>
            <a:off x="6975456" y="2547665"/>
            <a:ext cx="1029999" cy="210724"/>
            <a:chOff x="8862848" y="4190150"/>
            <a:chExt cx="3001538" cy="61407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53CADD5-5946-46A0-B5C3-5C7A29229DDB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65E6F0E-9C36-434E-BE16-28B4B32BABD3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오른쪽으로 구부러짐 69">
              <a:extLst>
                <a:ext uri="{FF2B5EF4-FFF2-40B4-BE49-F238E27FC236}">
                  <a16:creationId xmlns:a16="http://schemas.microsoft.com/office/drawing/2014/main" id="{8F95E981-A487-4D06-A6E9-F21A68902B69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화살표: 오른쪽으로 구부러짐 70">
              <a:extLst>
                <a:ext uri="{FF2B5EF4-FFF2-40B4-BE49-F238E27FC236}">
                  <a16:creationId xmlns:a16="http://schemas.microsoft.com/office/drawing/2014/main" id="{291C517E-B606-4AA9-9881-7A254A703C38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BDD3F96-1186-43D1-8913-3F1D1EBADC5C}"/>
              </a:ext>
            </a:extLst>
          </p:cNvPr>
          <p:cNvGrpSpPr/>
          <p:nvPr/>
        </p:nvGrpSpPr>
        <p:grpSpPr>
          <a:xfrm>
            <a:off x="6975456" y="1718459"/>
            <a:ext cx="1029999" cy="210724"/>
            <a:chOff x="8862848" y="4190150"/>
            <a:chExt cx="3001538" cy="61407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6B0AAE3-976E-488A-8A3D-4187EB936D03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7B5069D-5A0F-4F0C-B8A8-C041CE09556C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으로 구부러짐 74">
              <a:extLst>
                <a:ext uri="{FF2B5EF4-FFF2-40B4-BE49-F238E27FC236}">
                  <a16:creationId xmlns:a16="http://schemas.microsoft.com/office/drawing/2014/main" id="{4AF0D307-81AB-4DC3-8DFC-B33F4701CC67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화살표: 오른쪽으로 구부러짐 75">
              <a:extLst>
                <a:ext uri="{FF2B5EF4-FFF2-40B4-BE49-F238E27FC236}">
                  <a16:creationId xmlns:a16="http://schemas.microsoft.com/office/drawing/2014/main" id="{F76FB3A6-3941-4E5A-B84A-FC3B27CA5C1C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BCA2EC1-5381-4CC4-8CD8-71570DA715AE}"/>
              </a:ext>
            </a:extLst>
          </p:cNvPr>
          <p:cNvGrpSpPr/>
          <p:nvPr/>
        </p:nvGrpSpPr>
        <p:grpSpPr>
          <a:xfrm flipH="1">
            <a:off x="5983656" y="2054965"/>
            <a:ext cx="1029999" cy="210724"/>
            <a:chOff x="8862848" y="4190150"/>
            <a:chExt cx="3001538" cy="61407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84DBBA0-F6A5-433E-9150-6D02830CD7F4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5368DC1-E497-4ACC-966C-6E8B88D57267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화살표: 오른쪽으로 구부러짐 89">
              <a:extLst>
                <a:ext uri="{FF2B5EF4-FFF2-40B4-BE49-F238E27FC236}">
                  <a16:creationId xmlns:a16="http://schemas.microsoft.com/office/drawing/2014/main" id="{219B213D-5D24-4B72-A145-C1F5D402F70C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화살표: 오른쪽으로 구부러짐 90">
              <a:extLst>
                <a:ext uri="{FF2B5EF4-FFF2-40B4-BE49-F238E27FC236}">
                  <a16:creationId xmlns:a16="http://schemas.microsoft.com/office/drawing/2014/main" id="{5C5A63ED-9406-464D-BF59-C135BC44B9A2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345436-8CEC-40CA-93FC-16AF32C7118C}"/>
              </a:ext>
            </a:extLst>
          </p:cNvPr>
          <p:cNvGrpSpPr/>
          <p:nvPr/>
        </p:nvGrpSpPr>
        <p:grpSpPr>
          <a:xfrm flipH="1">
            <a:off x="5945457" y="3757701"/>
            <a:ext cx="1029999" cy="210724"/>
            <a:chOff x="8862848" y="4190150"/>
            <a:chExt cx="3001538" cy="61407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9D88BF4-7B12-481A-BFC6-65E2F3BB76D5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7C10F0C2-1FB7-489C-9540-BC1061B5463B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화살표: 오른쪽으로 구부러짐 94">
              <a:extLst>
                <a:ext uri="{FF2B5EF4-FFF2-40B4-BE49-F238E27FC236}">
                  <a16:creationId xmlns:a16="http://schemas.microsoft.com/office/drawing/2014/main" id="{972B74BB-3CA7-4159-9C91-17676BF20F49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화살표: 오른쪽으로 구부러짐 95">
              <a:extLst>
                <a:ext uri="{FF2B5EF4-FFF2-40B4-BE49-F238E27FC236}">
                  <a16:creationId xmlns:a16="http://schemas.microsoft.com/office/drawing/2014/main" id="{6F4C1EDB-0518-40EB-B687-B3D2CDC700AF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C292F43-E2BB-480F-8E82-6A7D289EB1FC}"/>
              </a:ext>
            </a:extLst>
          </p:cNvPr>
          <p:cNvGrpSpPr/>
          <p:nvPr/>
        </p:nvGrpSpPr>
        <p:grpSpPr>
          <a:xfrm flipH="1">
            <a:off x="5997088" y="2877403"/>
            <a:ext cx="1029999" cy="210724"/>
            <a:chOff x="8862848" y="4190150"/>
            <a:chExt cx="3001538" cy="614076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7D924C3-A8BF-448F-B4A0-6C19DC5D2FC8}"/>
                </a:ext>
              </a:extLst>
            </p:cNvPr>
            <p:cNvSpPr/>
            <p:nvPr/>
          </p:nvSpPr>
          <p:spPr>
            <a:xfrm rot="17753817">
              <a:off x="10277778" y="3000172"/>
              <a:ext cx="171678" cy="30015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B180066A-866F-4ACE-BA23-960E6647FC67}"/>
                </a:ext>
              </a:extLst>
            </p:cNvPr>
            <p:cNvSpPr/>
            <p:nvPr/>
          </p:nvSpPr>
          <p:spPr>
            <a:xfrm>
              <a:off x="10220670" y="4358488"/>
              <a:ext cx="285891" cy="2858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화살표: 오른쪽으로 구부러짐 99">
              <a:extLst>
                <a:ext uri="{FF2B5EF4-FFF2-40B4-BE49-F238E27FC236}">
                  <a16:creationId xmlns:a16="http://schemas.microsoft.com/office/drawing/2014/main" id="{A9793989-ED6F-4449-A550-488698BFF9BB}"/>
                </a:ext>
              </a:extLst>
            </p:cNvPr>
            <p:cNvSpPr/>
            <p:nvPr/>
          </p:nvSpPr>
          <p:spPr>
            <a:xfrm rot="16200000" flipH="1">
              <a:off x="10226456" y="4108863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화살표: 오른쪽으로 구부러짐 100">
              <a:extLst>
                <a:ext uri="{FF2B5EF4-FFF2-40B4-BE49-F238E27FC236}">
                  <a16:creationId xmlns:a16="http://schemas.microsoft.com/office/drawing/2014/main" id="{F06CA835-14CF-4EF3-97A0-7A2C3C4DE71F}"/>
                </a:ext>
              </a:extLst>
            </p:cNvPr>
            <p:cNvSpPr/>
            <p:nvPr/>
          </p:nvSpPr>
          <p:spPr>
            <a:xfrm rot="16200000" flipV="1">
              <a:off x="10205242" y="4441195"/>
              <a:ext cx="281744" cy="444317"/>
            </a:xfrm>
            <a:prstGeom prst="curvedRightArrow">
              <a:avLst/>
            </a:prstGeom>
            <a:solidFill>
              <a:srgbClr val="F6F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8CFCCF-1C13-435B-9B87-2AAF7D009336}"/>
              </a:ext>
            </a:extLst>
          </p:cNvPr>
          <p:cNvSpPr/>
          <p:nvPr/>
        </p:nvSpPr>
        <p:spPr>
          <a:xfrm>
            <a:off x="5902471" y="1410395"/>
            <a:ext cx="1043247" cy="171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6F4C6A-C144-43C5-B795-67F6DF9CE2EE}"/>
              </a:ext>
            </a:extLst>
          </p:cNvPr>
          <p:cNvSpPr/>
          <p:nvPr/>
        </p:nvSpPr>
        <p:spPr>
          <a:xfrm rot="16200000">
            <a:off x="6761293" y="-868312"/>
            <a:ext cx="1420610" cy="3172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0F24528-940A-4A70-BF8A-D3CA9EF536EF}"/>
              </a:ext>
            </a:extLst>
          </p:cNvPr>
          <p:cNvSpPr/>
          <p:nvPr/>
        </p:nvSpPr>
        <p:spPr>
          <a:xfrm rot="16200000">
            <a:off x="7102800" y="2611327"/>
            <a:ext cx="3169977" cy="739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59ACD2B-E984-4234-8CD0-1F15905CC27B}"/>
              </a:ext>
            </a:extLst>
          </p:cNvPr>
          <p:cNvSpPr/>
          <p:nvPr/>
        </p:nvSpPr>
        <p:spPr>
          <a:xfrm>
            <a:off x="6096000" y="306790"/>
            <a:ext cx="1721690" cy="1125933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0327F-E65B-403B-A9E0-9FDE935279C0}"/>
              </a:ext>
            </a:extLst>
          </p:cNvPr>
          <p:cNvSpPr/>
          <p:nvPr/>
        </p:nvSpPr>
        <p:spPr>
          <a:xfrm>
            <a:off x="7800726" y="302960"/>
            <a:ext cx="1101227" cy="788777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DA7FB65-BF01-4303-A72A-6F72DE45A7B3}"/>
              </a:ext>
            </a:extLst>
          </p:cNvPr>
          <p:cNvSpPr/>
          <p:nvPr/>
        </p:nvSpPr>
        <p:spPr>
          <a:xfrm>
            <a:off x="8536522" y="1082328"/>
            <a:ext cx="367295" cy="3021199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03B009-C8F3-4EE4-A9FE-6ABEBA044608}"/>
              </a:ext>
            </a:extLst>
          </p:cNvPr>
          <p:cNvSpPr/>
          <p:nvPr/>
        </p:nvSpPr>
        <p:spPr>
          <a:xfrm>
            <a:off x="8873310" y="3646327"/>
            <a:ext cx="1772199" cy="457200"/>
          </a:xfrm>
          <a:prstGeom prst="rect">
            <a:avLst/>
          </a:prstGeom>
          <a:solidFill>
            <a:srgbClr val="D3C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810EE81-C381-4972-AA64-0065DD137EEB}"/>
              </a:ext>
            </a:extLst>
          </p:cNvPr>
          <p:cNvSpPr/>
          <p:nvPr/>
        </p:nvSpPr>
        <p:spPr>
          <a:xfrm>
            <a:off x="11489930" y="636885"/>
            <a:ext cx="681459" cy="467022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FFFF00"/>
                </a:solidFill>
              </a:rPr>
              <a:t>오르골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포탈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B0FD760-F6B9-4862-88E9-8CD0B8763D37}"/>
              </a:ext>
            </a:extLst>
          </p:cNvPr>
          <p:cNvSpPr/>
          <p:nvPr/>
        </p:nvSpPr>
        <p:spPr>
          <a:xfrm>
            <a:off x="10253518" y="713443"/>
            <a:ext cx="315518" cy="33234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중력장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51595E6-B15B-4081-A8DD-A7EEF217FAC8}"/>
              </a:ext>
            </a:extLst>
          </p:cNvPr>
          <p:cNvSpPr/>
          <p:nvPr/>
        </p:nvSpPr>
        <p:spPr>
          <a:xfrm>
            <a:off x="8978897" y="6208486"/>
            <a:ext cx="1157980" cy="144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8822BA8-5B2C-4487-96D5-43731D6EDFC8}"/>
              </a:ext>
            </a:extLst>
          </p:cNvPr>
          <p:cNvSpPr/>
          <p:nvPr/>
        </p:nvSpPr>
        <p:spPr>
          <a:xfrm rot="1912036">
            <a:off x="7835929" y="6535685"/>
            <a:ext cx="1284815" cy="185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미끌미끌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34DDA6B-8473-4FDA-8682-41D27A5E53BB}"/>
              </a:ext>
            </a:extLst>
          </p:cNvPr>
          <p:cNvSpPr/>
          <p:nvPr/>
        </p:nvSpPr>
        <p:spPr>
          <a:xfrm rot="20464299">
            <a:off x="9730240" y="6286268"/>
            <a:ext cx="2879868" cy="259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미끌미끌</a:t>
            </a: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08801C12-7E3B-4441-B276-6EBD4DA24F0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11098694" y="6086643"/>
            <a:ext cx="250172" cy="220820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42E9516-E984-45C8-AADC-444C11E28C59}"/>
              </a:ext>
            </a:extLst>
          </p:cNvPr>
          <p:cNvSpPr/>
          <p:nvPr/>
        </p:nvSpPr>
        <p:spPr>
          <a:xfrm>
            <a:off x="6692276" y="946177"/>
            <a:ext cx="1841224" cy="171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DB926E-2C56-43B8-B667-59086728B62B}"/>
              </a:ext>
            </a:extLst>
          </p:cNvPr>
          <p:cNvGrpSpPr/>
          <p:nvPr/>
        </p:nvGrpSpPr>
        <p:grpSpPr>
          <a:xfrm>
            <a:off x="6055459" y="5292317"/>
            <a:ext cx="2380239" cy="1116479"/>
            <a:chOff x="6271177" y="3081282"/>
            <a:chExt cx="2380239" cy="111647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F44065-7AB8-4870-8F81-D15BBB5F4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36"/>
            <a:stretch/>
          </p:blipFill>
          <p:spPr>
            <a:xfrm>
              <a:off x="6491881" y="3762024"/>
              <a:ext cx="268294" cy="27288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97CD89-7EEF-4789-B1CB-B79401796780}"/>
                </a:ext>
              </a:extLst>
            </p:cNvPr>
            <p:cNvSpPr/>
            <p:nvPr/>
          </p:nvSpPr>
          <p:spPr>
            <a:xfrm>
              <a:off x="6271177" y="3081282"/>
              <a:ext cx="2380239" cy="11164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1B34B025-1193-46A2-93D0-E9D14658C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45" y="1308910"/>
            <a:ext cx="182825" cy="12146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501DAE55-CE52-479C-AA7F-B48F05BC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38" y="1930822"/>
            <a:ext cx="217038" cy="217038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F8F095F2-065C-44C0-8AEF-8C264F3D7A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9376887" y="5979943"/>
            <a:ext cx="250172" cy="22082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D4D2FB2D-BDE7-4273-B373-018AAD86E67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10411277" y="4787632"/>
            <a:ext cx="241090" cy="23363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75C10F88-3700-426E-A4DF-E03048BA81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6574488" y="2465894"/>
            <a:ext cx="241090" cy="23363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B1A46A3-8B53-40EE-BCFD-244D45F98B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7" t="24758" r="69111" b="48161"/>
          <a:stretch/>
        </p:blipFill>
        <p:spPr>
          <a:xfrm>
            <a:off x="7586818" y="719004"/>
            <a:ext cx="260793" cy="261521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7D530333-3F07-4414-AEFA-61C10E0F22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282" y="375735"/>
            <a:ext cx="213347" cy="21334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021ECF13-9C12-45BE-AB04-5DA5B23C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55" y="1706623"/>
            <a:ext cx="217038" cy="21703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F52EDF22-08FC-4946-BCB5-3F87E85815C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7" t="24758" r="69111" b="48161"/>
          <a:stretch/>
        </p:blipFill>
        <p:spPr>
          <a:xfrm flipH="1">
            <a:off x="6952130" y="4889513"/>
            <a:ext cx="260793" cy="261521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83BADFD1-9352-4985-964F-D1BBCC05C5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7" t="24758" r="69111" b="48161"/>
          <a:stretch/>
        </p:blipFill>
        <p:spPr>
          <a:xfrm>
            <a:off x="9217860" y="3864350"/>
            <a:ext cx="260793" cy="261521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BC0C245D-F061-4A39-880C-6A12354E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59" y="2539616"/>
            <a:ext cx="217038" cy="217038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5985450C-9D0E-455C-BF82-457A5696BB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5" b="75371"/>
          <a:stretch/>
        </p:blipFill>
        <p:spPr>
          <a:xfrm flipH="1">
            <a:off x="9458623" y="2851647"/>
            <a:ext cx="241090" cy="233638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F6FE9197-DF90-4B96-A374-00A20D8CB59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2" b="71416"/>
          <a:stretch/>
        </p:blipFill>
        <p:spPr>
          <a:xfrm flipH="1">
            <a:off x="11196125" y="1722090"/>
            <a:ext cx="250172" cy="220820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D42EEC64-D70A-402D-A1C6-8B77AC4E1F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846" b="93846" l="10000" r="90462">
                        <a14:foregroundMark x1="38077" y1="9615" x2="21231" y2="19923"/>
                        <a14:foregroundMark x1="16769" y1="19769" x2="16769" y2="26000"/>
                        <a14:foregroundMark x1="12769" y1="15692" x2="13615" y2="23462"/>
                        <a14:foregroundMark x1="16308" y1="76615" x2="22538" y2="75615"/>
                        <a14:foregroundMark x1="52923" y1="88308" x2="62846" y2="88000"/>
                        <a14:foregroundMark x1="62846" y1="88000" x2="65385" y2="88308"/>
                        <a14:foregroundMark x1="74692" y1="85769" x2="78615" y2="78615"/>
                        <a14:foregroundMark x1="90538" y1="47769" x2="88538" y2="40154"/>
                        <a14:foregroundMark x1="88538" y1="40154" x2="87154" y2="38000"/>
                        <a14:foregroundMark x1="87538" y1="31923" x2="85692" y2="23538"/>
                        <a14:foregroundMark x1="85692" y1="23538" x2="79462" y2="17538"/>
                        <a14:foregroundMark x1="79462" y1="17538" x2="64615" y2="11615"/>
                        <a14:foregroundMark x1="64615" y1="11615" x2="50385" y2="9308"/>
                        <a14:foregroundMark x1="50385" y1="9308" x2="50385" y2="9308"/>
                        <a14:foregroundMark x1="67308" y1="8308" x2="52231" y2="6385"/>
                        <a14:foregroundMark x1="42154" y1="5923" x2="32154" y2="9615"/>
                        <a14:foregroundMark x1="14308" y1="38154" x2="13462" y2="62077"/>
                        <a14:foregroundMark x1="13462" y1="62077" x2="13462" y2="62077"/>
                        <a14:foregroundMark x1="34846" y1="81692" x2="42077" y2="84615"/>
                        <a14:foregroundMark x1="42077" y1="84615" x2="49692" y2="85231"/>
                        <a14:foregroundMark x1="85692" y1="15846" x2="85692" y2="15846"/>
                        <a14:foregroundMark x1="82308" y1="15692" x2="86846" y2="17385"/>
                        <a14:foregroundMark x1="88231" y1="19385" x2="89231" y2="23615"/>
                        <a14:foregroundMark x1="39231" y1="5923" x2="33231" y2="9615"/>
                        <a14:foregroundMark x1="33231" y1="9615" x2="32308" y2="9769"/>
                        <a14:foregroundMark x1="64077" y1="93308" x2="59538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1587" y="1308910"/>
            <a:ext cx="199583" cy="199583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F33E899-650B-4790-AA9D-1DE1E2E48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5" t="2137" r="16624" b="76317"/>
          <a:stretch/>
        </p:blipFill>
        <p:spPr>
          <a:xfrm>
            <a:off x="9398129" y="2185203"/>
            <a:ext cx="190994" cy="222068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50DE1909-9F36-44E2-B16A-1C97A1157C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5" t="2137" r="16624" b="76317"/>
          <a:stretch/>
        </p:blipFill>
        <p:spPr>
          <a:xfrm>
            <a:off x="11295474" y="3531267"/>
            <a:ext cx="190994" cy="222068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ED1FD7DE-4F6C-4D34-9BF1-B17BABF25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383" y="3942913"/>
            <a:ext cx="146069" cy="164476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B4E4CD4-29F7-428B-BC8E-5A08641EF69B}"/>
              </a:ext>
            </a:extLst>
          </p:cNvPr>
          <p:cNvSpPr/>
          <p:nvPr/>
        </p:nvSpPr>
        <p:spPr>
          <a:xfrm>
            <a:off x="10698283" y="92278"/>
            <a:ext cx="1352450" cy="289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FF00ECDA-DF90-4CBE-BA98-5A89099D361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2"/>
          <a:stretch/>
        </p:blipFill>
        <p:spPr>
          <a:xfrm rot="5400000" flipV="1">
            <a:off x="8024832" y="3104035"/>
            <a:ext cx="297234" cy="259056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7ED60C42-FAEE-4D38-BB81-AF27A2D15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52" y="4927478"/>
            <a:ext cx="146069" cy="164476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AA9909E7-6F22-4E82-81C2-9BBF831C2A5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2"/>
          <a:stretch/>
        </p:blipFill>
        <p:spPr>
          <a:xfrm flipV="1">
            <a:off x="8533500" y="5861152"/>
            <a:ext cx="297234" cy="2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206</Words>
  <Application>Microsoft Office PowerPoint</Application>
  <PresentationFormat>와이드스크린</PresentationFormat>
  <Paragraphs>87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맵 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김지훈</cp:lastModifiedBy>
  <cp:revision>192</cp:revision>
  <dcterms:created xsi:type="dcterms:W3CDTF">2021-01-29T02:41:18Z</dcterms:created>
  <dcterms:modified xsi:type="dcterms:W3CDTF">2021-01-31T18:34:56Z</dcterms:modified>
</cp:coreProperties>
</file>